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media/image3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A72BBA5-A358-4440-807F-EACB76400D5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191960" y="6276960"/>
            <a:ext cx="5388480" cy="63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49EBB8E-384C-4F28-988F-B5C59093B71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191960" y="6276960"/>
            <a:ext cx="5388480" cy="63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D5E94E1-A61C-4331-AA3C-DCC5F4FF1A6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191960" y="6276960"/>
            <a:ext cx="5388480" cy="63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AEB1FF8-2D30-4933-9D49-85E6AEDCECA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191960" y="6276960"/>
            <a:ext cx="5388480" cy="63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5C5A737-7114-4F89-AE14-795784C3455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191960" y="6276960"/>
            <a:ext cx="5388480" cy="63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D32369B-040D-4158-B01A-484926F7256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191960" y="6276960"/>
            <a:ext cx="5388480" cy="63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B43D5E2-805A-4E08-9EE6-BE1CCFAAD92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191960" y="6276960"/>
            <a:ext cx="5388480" cy="63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808A23F-8530-45E2-94BB-7213D5E1B0F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191960" y="6276960"/>
            <a:ext cx="5388480" cy="2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E279AF6-3911-4D59-BDE4-F5387D0CC44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191960" y="6276960"/>
            <a:ext cx="5388480" cy="63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CC37E53-6A3D-4E80-A4A4-F171474D8EE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191960" y="6276960"/>
            <a:ext cx="5388480" cy="63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F356DBF-EBF0-4AC8-B0AB-911448BF1C0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191960" y="6276960"/>
            <a:ext cx="5388480" cy="63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EAF7561-3CAB-486B-A7E1-F3E4E076763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58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191960" y="6276960"/>
            <a:ext cx="5388480" cy="63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4000" spc="-1" strike="noStrike">
                <a:latin typeface="Calibri"/>
              </a:rPr>
              <a:t>Click to edit the title text format</a:t>
            </a:r>
            <a:endParaRPr b="0" lang="en-US" sz="40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7DD7EBC-B729-42C9-8EBA-6E3A21977CA6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191960" y="6276960"/>
            <a:ext cx="5171040" cy="1693440"/>
          </a:xfrm>
          <a:prstGeom prst="rect">
            <a:avLst/>
          </a:prstGeom>
          <a:noFill/>
          <a:ln w="0">
            <a:noFill/>
          </a:ln>
        </p:spPr>
        <p:txBody>
          <a:bodyPr lIns="0" rIns="0" tIns="14040" bIns="0" anchor="t">
            <a:noAutofit/>
          </a:bodyPr>
          <a:p>
            <a:pPr marL="12600">
              <a:lnSpc>
                <a:spcPct val="100000"/>
              </a:lnSpc>
              <a:spcBef>
                <a:spcPts val="111"/>
              </a:spcBef>
              <a:buNone/>
            </a:pPr>
            <a:r>
              <a:rPr b="1" lang="en-US" sz="4000" spc="-1" strike="noStrike" u="dash">
                <a:solidFill>
                  <a:srgbClr val="ffffff"/>
                </a:solidFill>
                <a:uFillTx/>
                <a:latin typeface="Calibri"/>
              </a:rPr>
              <a:t>Portadas</a:t>
            </a:r>
            <a:r>
              <a:rPr b="1" lang="en-US" sz="4000" spc="-75" strike="noStrike" u="dash">
                <a:solidFill>
                  <a:srgbClr val="ffffff"/>
                </a:solidFill>
                <a:uFillTx/>
                <a:latin typeface="Calibri"/>
              </a:rPr>
              <a:t> </a:t>
            </a:r>
            <a:r>
              <a:rPr b="1" lang="en-US" sz="4000" spc="-12" strike="noStrike" u="dash">
                <a:solidFill>
                  <a:srgbClr val="ffffff"/>
                </a:solidFill>
                <a:uFillTx/>
                <a:latin typeface="Calibri"/>
              </a:rPr>
              <a:t>administración</a:t>
            </a:r>
            <a:endParaRPr b="0" lang="en-US" sz="4000" spc="-1" strike="noStrike">
              <a:latin typeface="Calibri"/>
            </a:endParaRPr>
          </a:p>
        </p:txBody>
      </p:sp>
      <p:sp>
        <p:nvSpPr>
          <p:cNvPr id="42" name="object 3"/>
          <p:cNvSpPr/>
          <p:nvPr/>
        </p:nvSpPr>
        <p:spPr>
          <a:xfrm>
            <a:off x="133560" y="2325600"/>
            <a:ext cx="962280" cy="31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</a:pPr>
            <a:r>
              <a:rPr b="1" lang="en-US" sz="2000" spc="-12" strike="noStrike">
                <a:solidFill>
                  <a:srgbClr val="ffffff"/>
                </a:solidFill>
                <a:latin typeface="Calibri"/>
              </a:rPr>
              <a:t>Nombre:</a:t>
            </a:r>
            <a:endParaRPr b="0" lang="en-US" sz="2000" spc="-1" strike="noStrike">
              <a:latin typeface="Arial"/>
            </a:endParaRPr>
          </a:p>
        </p:txBody>
      </p:sp>
      <p:grpSp>
        <p:nvGrpSpPr>
          <p:cNvPr id="43" name="object 4"/>
          <p:cNvGrpSpPr/>
          <p:nvPr/>
        </p:nvGrpSpPr>
        <p:grpSpPr>
          <a:xfrm>
            <a:off x="1136880" y="2557440"/>
            <a:ext cx="1850040" cy="39600"/>
            <a:chOff x="1136880" y="2557440"/>
            <a:chExt cx="1850040" cy="39600"/>
          </a:xfrm>
        </p:grpSpPr>
        <p:pic>
          <p:nvPicPr>
            <p:cNvPr id="44" name="object 5" descr=""/>
            <p:cNvPicPr/>
            <p:nvPr/>
          </p:nvPicPr>
          <p:blipFill>
            <a:blip r:embed="rId1"/>
            <a:stretch/>
          </p:blipFill>
          <p:spPr>
            <a:xfrm>
              <a:off x="1143000" y="2563200"/>
              <a:ext cx="1837800" cy="270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5" name="object 6"/>
            <p:cNvSpPr/>
            <p:nvPr/>
          </p:nvSpPr>
          <p:spPr>
            <a:xfrm>
              <a:off x="1136880" y="2557440"/>
              <a:ext cx="1850040" cy="39600"/>
            </a:xfrm>
            <a:custGeom>
              <a:avLst/>
              <a:gdLst/>
              <a:ahLst/>
              <a:rect l="l" t="t" r="r" b="b"/>
              <a:pathLst>
                <a:path w="1850389" h="40005">
                  <a:moveTo>
                    <a:pt x="0" y="39624"/>
                  </a:moveTo>
                  <a:lnTo>
                    <a:pt x="1850136" y="39624"/>
                  </a:lnTo>
                  <a:lnTo>
                    <a:pt x="1850136" y="0"/>
                  </a:lnTo>
                  <a:lnTo>
                    <a:pt x="0" y="0"/>
                  </a:lnTo>
                  <a:lnTo>
                    <a:pt x="0" y="39624"/>
                  </a:lnTo>
                  <a:close/>
                </a:path>
              </a:pathLst>
            </a:custGeom>
            <a:noFill/>
            <a:ln w="12191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6" name="object 7"/>
          <p:cNvSpPr/>
          <p:nvPr/>
        </p:nvSpPr>
        <p:spPr>
          <a:xfrm>
            <a:off x="249480" y="9146160"/>
            <a:ext cx="837360" cy="37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2400" spc="-12" strike="noStrike">
                <a:solidFill>
                  <a:srgbClr val="ffffff"/>
                </a:solidFill>
                <a:latin typeface="Calibri"/>
              </a:rPr>
              <a:t>Autor:</a:t>
            </a:r>
            <a:endParaRPr b="0" lang="en-US" sz="2400" spc="-1" strike="noStrike">
              <a:latin typeface="Arial"/>
            </a:endParaRPr>
          </a:p>
        </p:txBody>
      </p:sp>
      <p:grpSp>
        <p:nvGrpSpPr>
          <p:cNvPr id="47" name="object 8"/>
          <p:cNvGrpSpPr/>
          <p:nvPr/>
        </p:nvGrpSpPr>
        <p:grpSpPr>
          <a:xfrm>
            <a:off x="1094400" y="9427320"/>
            <a:ext cx="1856520" cy="45360"/>
            <a:chOff x="1094400" y="9427320"/>
            <a:chExt cx="1856520" cy="45360"/>
          </a:xfrm>
        </p:grpSpPr>
        <p:pic>
          <p:nvPicPr>
            <p:cNvPr id="48" name="object 9" descr=""/>
            <p:cNvPicPr/>
            <p:nvPr/>
          </p:nvPicPr>
          <p:blipFill>
            <a:blip r:embed="rId2"/>
            <a:stretch/>
          </p:blipFill>
          <p:spPr>
            <a:xfrm>
              <a:off x="1103400" y="9436680"/>
              <a:ext cx="1837800" cy="270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9" name="object 10"/>
            <p:cNvSpPr/>
            <p:nvPr/>
          </p:nvSpPr>
          <p:spPr>
            <a:xfrm>
              <a:off x="1094400" y="9427320"/>
              <a:ext cx="1856520" cy="45360"/>
            </a:xfrm>
            <a:custGeom>
              <a:avLst/>
              <a:gdLst/>
              <a:ahLst/>
              <a:rect l="l" t="t" r="r" b="b"/>
              <a:pathLst>
                <a:path w="1856739" h="45720">
                  <a:moveTo>
                    <a:pt x="0" y="45719"/>
                  </a:moveTo>
                  <a:lnTo>
                    <a:pt x="1856232" y="45719"/>
                  </a:lnTo>
                  <a:lnTo>
                    <a:pt x="1856232" y="0"/>
                  </a:lnTo>
                  <a:lnTo>
                    <a:pt x="0" y="0"/>
                  </a:lnTo>
                  <a:lnTo>
                    <a:pt x="0" y="45719"/>
                  </a:lnTo>
                  <a:close/>
                </a:path>
              </a:pathLst>
            </a:custGeom>
            <a:noFill/>
            <a:ln w="18288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2022-05-08T08:25:50Z</dcterms:created>
  <dc:creator/>
  <dc:description/>
  <dc:language>en-US</dc:language>
  <cp:lastModifiedBy/>
  <dcterms:modified xsi:type="dcterms:W3CDTF">2022-05-08T08:25:50Z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