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BACE58-49D3-48FD-9A64-D513118A88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1B0638-294D-46DD-BFA4-F92D3AAF0E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0ECA1D-05C0-480B-B473-73939BA3A42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28A2AF-BC3E-441E-96E5-F5A4509EF5A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752802-3314-4717-B5F0-9065E52D9A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43BEF9-4C07-4D3A-B066-9D31AE0455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422305-B582-4FC6-BB7F-F66A78FB7C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E4278A-3B57-48F7-AE8B-A612B97A70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842560" y="4106520"/>
            <a:ext cx="1870920" cy="422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4024AC-04D6-4C8C-B6B8-D14ABC3594C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D39961-C54F-41AD-880F-22A29ECBC5E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CF9232-8118-4382-B3B5-181AC66FFB5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ACE229-DFF7-446A-AFEE-6465FB64BD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289520" y="5335920"/>
            <a:ext cx="4970880" cy="19299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800" spc="-1" strike="noStrike">
                <a:latin typeface="Calibri"/>
              </a:rPr>
              <a:t>Click to edit the title text format</a:t>
            </a:r>
            <a:endParaRPr b="0" lang="en-US" sz="5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2BF9C11-8835-4279-A9A7-0158591A5C2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842560" y="4106520"/>
            <a:ext cx="187092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728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5800" spc="-12" strike="noStrike">
                <a:solidFill>
                  <a:srgbClr val="f5e8de"/>
                </a:solidFill>
                <a:latin typeface="Century Gothic"/>
              </a:rPr>
              <a:t>Hola,</a:t>
            </a:r>
            <a:endParaRPr b="0" lang="en-US" sz="58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2022-07-29T06:19:23Z</dcterms:created>
  <dc:creator/>
  <dc:description/>
  <dc:language>en-US</dc:language>
  <cp:lastModifiedBy/>
  <dcterms:modified xsi:type="dcterms:W3CDTF">2022-07-29T06:19:23Z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