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CFD8B0-099D-4044-8C80-0B66A8900A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0F6A39-9BB8-4332-9757-27C2864E981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B1D0B5-2EF1-419B-973F-25845944573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C7668A-24D2-40BF-9C75-FC1E6C24D14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5945FD-563F-4FA9-B973-42469C2A583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E80890-CC9B-4DA7-B3A5-B70FE4BD9D4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77C8EB-E62B-4233-B848-BA1458DDC5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B04134-C16B-4917-BABF-F634FDB960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2380320" y="4048200"/>
            <a:ext cx="2795040" cy="1011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857F3F-4BF6-4F38-B5EE-D7696377DE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2BA618-47A8-49A0-A4A9-E352763E33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9D8CF7-EFA9-40F9-B0FB-064353FC2F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D0A4F1-CFF7-4F01-974F-BBDA6AECA9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20480" y="481680"/>
            <a:ext cx="3632760" cy="36266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3505320" y="6559200"/>
            <a:ext cx="3626640" cy="362988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8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0108861-0E21-46BF-941A-ED74E12ACDA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380320" y="4048200"/>
            <a:ext cx="2795040" cy="216828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314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378" strike="noStrike">
                <a:solidFill>
                  <a:srgbClr val="b34a52"/>
                </a:solidFill>
                <a:latin typeface="Calibri"/>
              </a:rPr>
              <a:t>Saludos,</a:t>
            </a:r>
            <a:endParaRPr b="0" lang="en-US" sz="4800" spc="-1" strike="noStrike">
              <a:latin typeface="Calibri"/>
            </a:endParaRPr>
          </a:p>
          <a:p>
            <a:pPr marL="15840">
              <a:lnSpc>
                <a:spcPct val="100000"/>
              </a:lnSpc>
              <a:spcBef>
                <a:spcPts val="414"/>
              </a:spcBef>
              <a:buNone/>
            </a:pPr>
            <a:r>
              <a:rPr b="0" lang="en-US" sz="9000" spc="-290" strike="noStrike">
                <a:solidFill>
                  <a:srgbClr val="b34a52"/>
                </a:solidFill>
                <a:latin typeface="Arial Black"/>
              </a:rPr>
              <a:t>Abril</a:t>
            </a:r>
            <a:endParaRPr b="0" lang="en-US" sz="90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2022-07-29T03:08:30Z</dcterms:created>
  <dc:creator/>
  <dc:description/>
  <dc:language>en-US</dc:language>
  <cp:lastModifiedBy/>
  <dcterms:modified xsi:type="dcterms:W3CDTF">2022-07-29T03:08:30Z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