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0FBB105-F041-4489-931B-293BAE8A4DB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706AAFE-C167-448F-BEC2-C90BC771759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927CC7A-3A6B-46C4-8FD4-AF3C0D733E1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5650ED3-03E0-447D-B51A-311350B0EAD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CF2D5FE-448F-4FD9-8E2A-7ABFB05E211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9F0DC89-4AB6-4DDA-9E55-48EADF60D00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20EFF71-B852-431E-AF38-1EBA414B74F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BA3969A-0223-4A13-9CCE-40D8F9780E9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7B3342E-795F-42AE-97F5-A38EE19259C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6854D24-FE5C-4B36-9136-0FF1C685FE5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866DC14-ED4C-4C07-8624-FE693FD5309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796E5E4-34AA-4691-8FDC-FFBD5F3230E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0FAF38D-FBF6-445F-9A5D-9E3AD1D21EBE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object 2" descr=""/>
          <p:cNvPicPr/>
          <p:nvPr/>
        </p:nvPicPr>
        <p:blipFill>
          <a:blip r:embed="rId1"/>
          <a:stretch/>
        </p:blipFill>
        <p:spPr>
          <a:xfrm>
            <a:off x="5385960" y="0"/>
            <a:ext cx="1398600" cy="7122960"/>
          </a:xfrm>
          <a:prstGeom prst="rect">
            <a:avLst/>
          </a:prstGeom>
          <a:ln w="0">
            <a:noFill/>
          </a:ln>
        </p:spPr>
      </p:pic>
      <p:grpSp>
        <p:nvGrpSpPr>
          <p:cNvPr id="40" name="object 3"/>
          <p:cNvGrpSpPr/>
          <p:nvPr/>
        </p:nvGrpSpPr>
        <p:grpSpPr>
          <a:xfrm>
            <a:off x="771120" y="2414160"/>
            <a:ext cx="4968000" cy="8277840"/>
            <a:chOff x="771120" y="2414160"/>
            <a:chExt cx="4968000" cy="8277840"/>
          </a:xfrm>
        </p:grpSpPr>
        <p:pic>
          <p:nvPicPr>
            <p:cNvPr id="41" name="object 4" descr=""/>
            <p:cNvPicPr/>
            <p:nvPr/>
          </p:nvPicPr>
          <p:blipFill>
            <a:blip r:embed="rId2"/>
            <a:stretch/>
          </p:blipFill>
          <p:spPr>
            <a:xfrm>
              <a:off x="771120" y="3733920"/>
              <a:ext cx="1380240" cy="69580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2" name="object 5" descr=""/>
            <p:cNvPicPr/>
            <p:nvPr/>
          </p:nvPicPr>
          <p:blipFill>
            <a:blip r:embed="rId3"/>
            <a:stretch/>
          </p:blipFill>
          <p:spPr>
            <a:xfrm>
              <a:off x="1914120" y="2517480"/>
              <a:ext cx="3724200" cy="56599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3" name="object 6" descr=""/>
            <p:cNvPicPr/>
            <p:nvPr/>
          </p:nvPicPr>
          <p:blipFill>
            <a:blip r:embed="rId4"/>
            <a:stretch/>
          </p:blipFill>
          <p:spPr>
            <a:xfrm>
              <a:off x="1816560" y="2414160"/>
              <a:ext cx="3922560" cy="5854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44" name="object 7" descr=""/>
          <p:cNvPicPr/>
          <p:nvPr/>
        </p:nvPicPr>
        <p:blipFill>
          <a:blip r:embed="rId5"/>
          <a:stretch/>
        </p:blipFill>
        <p:spPr>
          <a:xfrm>
            <a:off x="1371600" y="600480"/>
            <a:ext cx="600120" cy="533160"/>
          </a:xfrm>
          <a:prstGeom prst="rect">
            <a:avLst/>
          </a:prstGeom>
          <a:ln w="0">
            <a:noFill/>
          </a:ln>
        </p:spPr>
      </p:pic>
      <p:pic>
        <p:nvPicPr>
          <p:cNvPr id="45" name="object 8" descr=""/>
          <p:cNvPicPr/>
          <p:nvPr/>
        </p:nvPicPr>
        <p:blipFill>
          <a:blip r:embed="rId6"/>
          <a:stretch/>
        </p:blipFill>
        <p:spPr>
          <a:xfrm>
            <a:off x="5580720" y="9558360"/>
            <a:ext cx="600120" cy="533160"/>
          </a:xfrm>
          <a:prstGeom prst="rect">
            <a:avLst/>
          </a:prstGeom>
          <a:ln w="0">
            <a:noFill/>
          </a:ln>
        </p:spPr>
      </p:pic>
      <p:sp>
        <p:nvSpPr>
          <p:cNvPr id="46" name="object 9"/>
          <p:cNvSpPr/>
          <p:nvPr/>
        </p:nvSpPr>
        <p:spPr>
          <a:xfrm>
            <a:off x="1711080" y="1614240"/>
            <a:ext cx="2877480" cy="1176120"/>
          </a:xfrm>
          <a:custGeom>
            <a:avLst/>
            <a:gdLst/>
            <a:ahLst/>
            <a:rect l="l" t="t" r="r" b="b"/>
            <a:pathLst>
              <a:path w="2877820" h="1176655">
                <a:moveTo>
                  <a:pt x="2576395" y="61240"/>
                </a:moveTo>
                <a:lnTo>
                  <a:pt x="2530475" y="65658"/>
                </a:lnTo>
                <a:lnTo>
                  <a:pt x="2484327" y="77545"/>
                </a:lnTo>
                <a:lnTo>
                  <a:pt x="2443111" y="96130"/>
                </a:lnTo>
                <a:lnTo>
                  <a:pt x="2406818" y="121411"/>
                </a:lnTo>
                <a:lnTo>
                  <a:pt x="2375449" y="153376"/>
                </a:lnTo>
                <a:lnTo>
                  <a:pt x="2348992" y="192023"/>
                </a:lnTo>
                <a:lnTo>
                  <a:pt x="2331466" y="228695"/>
                </a:lnTo>
                <a:lnTo>
                  <a:pt x="2318893" y="268736"/>
                </a:lnTo>
                <a:lnTo>
                  <a:pt x="2311272" y="312150"/>
                </a:lnTo>
                <a:lnTo>
                  <a:pt x="2308606" y="358939"/>
                </a:lnTo>
                <a:lnTo>
                  <a:pt x="2310892" y="409108"/>
                </a:lnTo>
                <a:lnTo>
                  <a:pt x="2318131" y="462660"/>
                </a:lnTo>
                <a:lnTo>
                  <a:pt x="2331923" y="523360"/>
                </a:lnTo>
                <a:lnTo>
                  <a:pt x="2350744" y="577288"/>
                </a:lnTo>
                <a:lnTo>
                  <a:pt x="2374595" y="624436"/>
                </a:lnTo>
                <a:lnTo>
                  <a:pt x="2403475" y="664800"/>
                </a:lnTo>
                <a:lnTo>
                  <a:pt x="2437384" y="698372"/>
                </a:lnTo>
                <a:lnTo>
                  <a:pt x="2475302" y="724617"/>
                </a:lnTo>
                <a:lnTo>
                  <a:pt x="2516213" y="743003"/>
                </a:lnTo>
                <a:lnTo>
                  <a:pt x="2560123" y="753538"/>
                </a:lnTo>
                <a:lnTo>
                  <a:pt x="2607039" y="756228"/>
                </a:lnTo>
                <a:lnTo>
                  <a:pt x="2656967" y="751077"/>
                </a:lnTo>
                <a:lnTo>
                  <a:pt x="2705137" y="739030"/>
                </a:lnTo>
                <a:lnTo>
                  <a:pt x="2747533" y="720804"/>
                </a:lnTo>
                <a:lnTo>
                  <a:pt x="2784143" y="696410"/>
                </a:lnTo>
                <a:lnTo>
                  <a:pt x="2814955" y="665860"/>
                </a:lnTo>
                <a:lnTo>
                  <a:pt x="2817536" y="662128"/>
                </a:lnTo>
                <a:lnTo>
                  <a:pt x="2605555" y="662128"/>
                </a:lnTo>
                <a:lnTo>
                  <a:pt x="2571527" y="657018"/>
                </a:lnTo>
                <a:lnTo>
                  <a:pt x="2508758" y="623569"/>
                </a:lnTo>
                <a:lnTo>
                  <a:pt x="2481282" y="595520"/>
                </a:lnTo>
                <a:lnTo>
                  <a:pt x="2458116" y="560149"/>
                </a:lnTo>
                <a:lnTo>
                  <a:pt x="2439285" y="517467"/>
                </a:lnTo>
                <a:lnTo>
                  <a:pt x="2424810" y="467486"/>
                </a:lnTo>
                <a:lnTo>
                  <a:pt x="2862072" y="390397"/>
                </a:lnTo>
                <a:lnTo>
                  <a:pt x="2859682" y="374903"/>
                </a:lnTo>
                <a:lnTo>
                  <a:pt x="2414270" y="374903"/>
                </a:lnTo>
                <a:lnTo>
                  <a:pt x="2412124" y="333238"/>
                </a:lnTo>
                <a:lnTo>
                  <a:pt x="2415968" y="294941"/>
                </a:lnTo>
                <a:lnTo>
                  <a:pt x="2441575" y="228600"/>
                </a:lnTo>
                <a:lnTo>
                  <a:pt x="2486929" y="180879"/>
                </a:lnTo>
                <a:lnTo>
                  <a:pt x="2547620" y="156971"/>
                </a:lnTo>
                <a:lnTo>
                  <a:pt x="2584386" y="154636"/>
                </a:lnTo>
                <a:lnTo>
                  <a:pt x="2771184" y="154636"/>
                </a:lnTo>
                <a:lnTo>
                  <a:pt x="2738371" y="121409"/>
                </a:lnTo>
                <a:lnTo>
                  <a:pt x="2701110" y="94680"/>
                </a:lnTo>
                <a:lnTo>
                  <a:pt x="2661700" y="75744"/>
                </a:lnTo>
                <a:lnTo>
                  <a:pt x="2620132" y="64600"/>
                </a:lnTo>
                <a:lnTo>
                  <a:pt x="2576395" y="61240"/>
                </a:lnTo>
                <a:close/>
                <a:moveTo>
                  <a:pt x="2877311" y="493521"/>
                </a:moveTo>
                <a:lnTo>
                  <a:pt x="2772156" y="497458"/>
                </a:lnTo>
                <a:lnTo>
                  <a:pt x="2765659" y="532485"/>
                </a:lnTo>
                <a:lnTo>
                  <a:pt x="2756281" y="563070"/>
                </a:lnTo>
                <a:lnTo>
                  <a:pt x="2728976" y="610869"/>
                </a:lnTo>
                <a:lnTo>
                  <a:pt x="2690590" y="642524"/>
                </a:lnTo>
                <a:lnTo>
                  <a:pt x="2641346" y="659510"/>
                </a:lnTo>
                <a:lnTo>
                  <a:pt x="2605555" y="662128"/>
                </a:lnTo>
                <a:lnTo>
                  <a:pt x="2817536" y="662128"/>
                </a:lnTo>
                <a:lnTo>
                  <a:pt x="2839843" y="629878"/>
                </a:lnTo>
                <a:lnTo>
                  <a:pt x="2858516" y="589168"/>
                </a:lnTo>
                <a:lnTo>
                  <a:pt x="2870997" y="543720"/>
                </a:lnTo>
                <a:lnTo>
                  <a:pt x="2877311" y="493521"/>
                </a:lnTo>
                <a:close/>
                <a:moveTo>
                  <a:pt x="2771184" y="154636"/>
                </a:moveTo>
                <a:lnTo>
                  <a:pt x="2584386" y="154636"/>
                </a:lnTo>
                <a:lnTo>
                  <a:pt x="2619057" y="160956"/>
                </a:lnTo>
                <a:lnTo>
                  <a:pt x="2651633" y="175920"/>
                </a:lnTo>
                <a:lnTo>
                  <a:pt x="2682113" y="199516"/>
                </a:lnTo>
                <a:lnTo>
                  <a:pt x="2716117" y="246951"/>
                </a:lnTo>
                <a:lnTo>
                  <a:pt x="2741548" y="317245"/>
                </a:lnTo>
                <a:lnTo>
                  <a:pt x="2414270" y="374903"/>
                </a:lnTo>
                <a:lnTo>
                  <a:pt x="2859682" y="374903"/>
                </a:lnTo>
                <a:lnTo>
                  <a:pt x="2843412" y="298984"/>
                </a:lnTo>
                <a:lnTo>
                  <a:pt x="2824537" y="244279"/>
                </a:lnTo>
                <a:lnTo>
                  <a:pt x="2800744" y="196445"/>
                </a:lnTo>
                <a:lnTo>
                  <a:pt x="2772024" y="155487"/>
                </a:lnTo>
                <a:lnTo>
                  <a:pt x="2771184" y="154636"/>
                </a:lnTo>
                <a:close/>
                <a:moveTo>
                  <a:pt x="945769" y="360298"/>
                </a:moveTo>
                <a:lnTo>
                  <a:pt x="846328" y="377825"/>
                </a:lnTo>
                <a:lnTo>
                  <a:pt x="873284" y="530422"/>
                </a:lnTo>
                <a:lnTo>
                  <a:pt x="918082" y="784859"/>
                </a:lnTo>
                <a:lnTo>
                  <a:pt x="930465" y="846089"/>
                </a:lnTo>
                <a:lnTo>
                  <a:pt x="942467" y="887602"/>
                </a:lnTo>
                <a:lnTo>
                  <a:pt x="962548" y="930592"/>
                </a:lnTo>
                <a:lnTo>
                  <a:pt x="987679" y="964818"/>
                </a:lnTo>
                <a:lnTo>
                  <a:pt x="1020746" y="990822"/>
                </a:lnTo>
                <a:lnTo>
                  <a:pt x="1064387" y="1009014"/>
                </a:lnTo>
                <a:lnTo>
                  <a:pt x="1114044" y="1017476"/>
                </a:lnTo>
                <a:lnTo>
                  <a:pt x="1139432" y="1017319"/>
                </a:lnTo>
                <a:lnTo>
                  <a:pt x="1209483" y="1001815"/>
                </a:lnTo>
                <a:lnTo>
                  <a:pt x="1248238" y="981204"/>
                </a:lnTo>
                <a:lnTo>
                  <a:pt x="1281500" y="952381"/>
                </a:lnTo>
                <a:lnTo>
                  <a:pt x="1308004" y="917043"/>
                </a:lnTo>
                <a:lnTo>
                  <a:pt x="1146401" y="917043"/>
                </a:lnTo>
                <a:lnTo>
                  <a:pt x="1125918" y="915828"/>
                </a:lnTo>
                <a:lnTo>
                  <a:pt x="1088644" y="902969"/>
                </a:lnTo>
                <a:lnTo>
                  <a:pt x="1058243" y="877649"/>
                </a:lnTo>
                <a:lnTo>
                  <a:pt x="1036701" y="840993"/>
                </a:lnTo>
                <a:lnTo>
                  <a:pt x="1024302" y="797305"/>
                </a:lnTo>
                <a:lnTo>
                  <a:pt x="1009904" y="724661"/>
                </a:lnTo>
                <a:lnTo>
                  <a:pt x="1000752" y="672581"/>
                </a:lnTo>
                <a:lnTo>
                  <a:pt x="945769" y="360298"/>
                </a:lnTo>
                <a:close/>
                <a:moveTo>
                  <a:pt x="1423158" y="870076"/>
                </a:moveTo>
                <a:lnTo>
                  <a:pt x="1331595" y="870076"/>
                </a:lnTo>
                <a:lnTo>
                  <a:pt x="1335807" y="894175"/>
                </a:lnTo>
                <a:lnTo>
                  <a:pt x="1340056" y="918273"/>
                </a:lnTo>
                <a:lnTo>
                  <a:pt x="1348613" y="966469"/>
                </a:lnTo>
                <a:lnTo>
                  <a:pt x="1437386" y="950848"/>
                </a:lnTo>
                <a:lnTo>
                  <a:pt x="1423158" y="870076"/>
                </a:lnTo>
                <a:close/>
                <a:moveTo>
                  <a:pt x="1528318" y="0"/>
                </a:moveTo>
                <a:lnTo>
                  <a:pt x="1428877" y="17525"/>
                </a:lnTo>
                <a:lnTo>
                  <a:pt x="1588770" y="924178"/>
                </a:lnTo>
                <a:lnTo>
                  <a:pt x="1688210" y="906652"/>
                </a:lnTo>
                <a:lnTo>
                  <a:pt x="1528318" y="0"/>
                </a:lnTo>
                <a:close/>
                <a:moveTo>
                  <a:pt x="1321689" y="294004"/>
                </a:moveTo>
                <a:lnTo>
                  <a:pt x="1222248" y="311530"/>
                </a:lnTo>
                <a:lnTo>
                  <a:pt x="1284351" y="663447"/>
                </a:lnTo>
                <a:lnTo>
                  <a:pt x="1290308" y="703216"/>
                </a:lnTo>
                <a:lnTo>
                  <a:pt x="1293336" y="738330"/>
                </a:lnTo>
                <a:lnTo>
                  <a:pt x="1293459" y="768800"/>
                </a:lnTo>
                <a:lnTo>
                  <a:pt x="1290701" y="794638"/>
                </a:lnTo>
                <a:lnTo>
                  <a:pt x="1275635" y="838184"/>
                </a:lnTo>
                <a:lnTo>
                  <a:pt x="1247520" y="874394"/>
                </a:lnTo>
                <a:lnTo>
                  <a:pt x="1210357" y="900779"/>
                </a:lnTo>
                <a:lnTo>
                  <a:pt x="1168145" y="914780"/>
                </a:lnTo>
                <a:lnTo>
                  <a:pt x="1146401" y="917043"/>
                </a:lnTo>
                <a:lnTo>
                  <a:pt x="1308004" y="917043"/>
                </a:lnTo>
                <a:lnTo>
                  <a:pt x="1309281" y="915340"/>
                </a:lnTo>
                <a:lnTo>
                  <a:pt x="1331595" y="870076"/>
                </a:lnTo>
                <a:lnTo>
                  <a:pt x="1423158" y="870076"/>
                </a:lnTo>
                <a:lnTo>
                  <a:pt x="1321689" y="294004"/>
                </a:lnTo>
                <a:close/>
                <a:moveTo>
                  <a:pt x="2005377" y="161676"/>
                </a:moveTo>
                <a:lnTo>
                  <a:pt x="1959229" y="166369"/>
                </a:lnTo>
                <a:lnTo>
                  <a:pt x="1888172" y="189150"/>
                </a:lnTo>
                <a:lnTo>
                  <a:pt x="1826259" y="230885"/>
                </a:lnTo>
                <a:lnTo>
                  <a:pt x="1779015" y="290623"/>
                </a:lnTo>
                <a:lnTo>
                  <a:pt x="1762823" y="326880"/>
                </a:lnTo>
                <a:lnTo>
                  <a:pt x="1751583" y="367410"/>
                </a:lnTo>
                <a:lnTo>
                  <a:pt x="1745176" y="411394"/>
                </a:lnTo>
                <a:lnTo>
                  <a:pt x="1743281" y="458009"/>
                </a:lnTo>
                <a:lnTo>
                  <a:pt x="1745886" y="507267"/>
                </a:lnTo>
                <a:lnTo>
                  <a:pt x="1752981" y="559180"/>
                </a:lnTo>
                <a:lnTo>
                  <a:pt x="1766956" y="621388"/>
                </a:lnTo>
                <a:lnTo>
                  <a:pt x="1785716" y="676482"/>
                </a:lnTo>
                <a:lnTo>
                  <a:pt x="1809262" y="724449"/>
                </a:lnTo>
                <a:lnTo>
                  <a:pt x="1837593" y="765278"/>
                </a:lnTo>
                <a:lnTo>
                  <a:pt x="1870709" y="798956"/>
                </a:lnTo>
                <a:lnTo>
                  <a:pt x="1907422" y="825187"/>
                </a:lnTo>
                <a:lnTo>
                  <a:pt x="1946688" y="843687"/>
                </a:lnTo>
                <a:lnTo>
                  <a:pt x="1988503" y="854470"/>
                </a:lnTo>
                <a:lnTo>
                  <a:pt x="2032859" y="857547"/>
                </a:lnTo>
                <a:lnTo>
                  <a:pt x="2079752" y="852931"/>
                </a:lnTo>
                <a:lnTo>
                  <a:pt x="2125164" y="840787"/>
                </a:lnTo>
                <a:lnTo>
                  <a:pt x="2165397" y="821308"/>
                </a:lnTo>
                <a:lnTo>
                  <a:pt x="2200463" y="794496"/>
                </a:lnTo>
                <a:lnTo>
                  <a:pt x="2227217" y="763952"/>
                </a:lnTo>
                <a:lnTo>
                  <a:pt x="2027070" y="763952"/>
                </a:lnTo>
                <a:lnTo>
                  <a:pt x="1993804" y="758189"/>
                </a:lnTo>
                <a:lnTo>
                  <a:pt x="1933702" y="722376"/>
                </a:lnTo>
                <a:lnTo>
                  <a:pt x="1907819" y="691350"/>
                </a:lnTo>
                <a:lnTo>
                  <a:pt x="1885997" y="650287"/>
                </a:lnTo>
                <a:lnTo>
                  <a:pt x="1868247" y="599199"/>
                </a:lnTo>
                <a:lnTo>
                  <a:pt x="1854581" y="538098"/>
                </a:lnTo>
                <a:lnTo>
                  <a:pt x="1846768" y="476712"/>
                </a:lnTo>
                <a:lnTo>
                  <a:pt x="1846373" y="423052"/>
                </a:lnTo>
                <a:lnTo>
                  <a:pt x="1853384" y="377132"/>
                </a:lnTo>
                <a:lnTo>
                  <a:pt x="1867789" y="338962"/>
                </a:lnTo>
                <a:lnTo>
                  <a:pt x="1913810" y="284210"/>
                </a:lnTo>
                <a:lnTo>
                  <a:pt x="1979168" y="257175"/>
                </a:lnTo>
                <a:lnTo>
                  <a:pt x="2003480" y="255033"/>
                </a:lnTo>
                <a:lnTo>
                  <a:pt x="2189722" y="255033"/>
                </a:lnTo>
                <a:lnTo>
                  <a:pt x="2186320" y="249602"/>
                </a:lnTo>
                <a:lnTo>
                  <a:pt x="2157874" y="217941"/>
                </a:lnTo>
                <a:lnTo>
                  <a:pt x="2124964" y="192912"/>
                </a:lnTo>
                <a:lnTo>
                  <a:pt x="2088245" y="174960"/>
                </a:lnTo>
                <a:lnTo>
                  <a:pt x="2048383" y="164544"/>
                </a:lnTo>
                <a:lnTo>
                  <a:pt x="2005377" y="161676"/>
                </a:lnTo>
                <a:close/>
                <a:moveTo>
                  <a:pt x="2281173" y="568705"/>
                </a:moveTo>
                <a:lnTo>
                  <a:pt x="2180971" y="571753"/>
                </a:lnTo>
                <a:lnTo>
                  <a:pt x="2180802" y="612024"/>
                </a:lnTo>
                <a:lnTo>
                  <a:pt x="2176097" y="647509"/>
                </a:lnTo>
                <a:lnTo>
                  <a:pt x="2153031" y="704214"/>
                </a:lnTo>
                <a:lnTo>
                  <a:pt x="2114375" y="742108"/>
                </a:lnTo>
                <a:lnTo>
                  <a:pt x="2062480" y="761618"/>
                </a:lnTo>
                <a:lnTo>
                  <a:pt x="2027070" y="763952"/>
                </a:lnTo>
                <a:lnTo>
                  <a:pt x="2227217" y="763952"/>
                </a:lnTo>
                <a:lnTo>
                  <a:pt x="2230373" y="760348"/>
                </a:lnTo>
                <a:lnTo>
                  <a:pt x="2254063" y="720010"/>
                </a:lnTo>
                <a:lnTo>
                  <a:pt x="2270442" y="674623"/>
                </a:lnTo>
                <a:lnTo>
                  <a:pt x="2279487" y="624189"/>
                </a:lnTo>
                <a:lnTo>
                  <a:pt x="2281173" y="568705"/>
                </a:lnTo>
                <a:close/>
                <a:moveTo>
                  <a:pt x="2189722" y="255033"/>
                </a:moveTo>
                <a:lnTo>
                  <a:pt x="2003480" y="255033"/>
                </a:lnTo>
                <a:lnTo>
                  <a:pt x="2026697" y="257381"/>
                </a:lnTo>
                <a:lnTo>
                  <a:pt x="2048819" y="264229"/>
                </a:lnTo>
                <a:lnTo>
                  <a:pt x="2089350" y="291496"/>
                </a:lnTo>
                <a:lnTo>
                  <a:pt x="2122549" y="337026"/>
                </a:lnTo>
                <a:lnTo>
                  <a:pt x="2136267" y="366648"/>
                </a:lnTo>
                <a:lnTo>
                  <a:pt x="2229866" y="332866"/>
                </a:lnTo>
                <a:lnTo>
                  <a:pt x="2210313" y="287907"/>
                </a:lnTo>
                <a:lnTo>
                  <a:pt x="2189722" y="255033"/>
                </a:lnTo>
                <a:close/>
                <a:moveTo>
                  <a:pt x="396547" y="207093"/>
                </a:moveTo>
                <a:lnTo>
                  <a:pt x="362600" y="208883"/>
                </a:lnTo>
                <a:lnTo>
                  <a:pt x="323343" y="213292"/>
                </a:lnTo>
                <a:lnTo>
                  <a:pt x="278764" y="220344"/>
                </a:lnTo>
                <a:lnTo>
                  <a:pt x="0" y="269493"/>
                </a:lnTo>
                <a:lnTo>
                  <a:pt x="159893" y="1176146"/>
                </a:lnTo>
                <a:lnTo>
                  <a:pt x="451866" y="1124584"/>
                </a:lnTo>
                <a:lnTo>
                  <a:pt x="520461" y="1108551"/>
                </a:lnTo>
                <a:lnTo>
                  <a:pt x="579247" y="1086230"/>
                </a:lnTo>
                <a:lnTo>
                  <a:pt x="628269" y="1057941"/>
                </a:lnTo>
                <a:lnTo>
                  <a:pt x="638068" y="1050289"/>
                </a:lnTo>
                <a:lnTo>
                  <a:pt x="248157" y="1050289"/>
                </a:lnTo>
                <a:lnTo>
                  <a:pt x="125983" y="357504"/>
                </a:lnTo>
                <a:lnTo>
                  <a:pt x="296037" y="327532"/>
                </a:lnTo>
                <a:lnTo>
                  <a:pt x="340685" y="320887"/>
                </a:lnTo>
                <a:lnTo>
                  <a:pt x="379190" y="317706"/>
                </a:lnTo>
                <a:lnTo>
                  <a:pt x="628700" y="317706"/>
                </a:lnTo>
                <a:lnTo>
                  <a:pt x="623458" y="311054"/>
                </a:lnTo>
                <a:lnTo>
                  <a:pt x="591012" y="278983"/>
                </a:lnTo>
                <a:lnTo>
                  <a:pt x="555244" y="251840"/>
                </a:lnTo>
                <a:lnTo>
                  <a:pt x="494030" y="221726"/>
                </a:lnTo>
                <a:lnTo>
                  <a:pt x="425195" y="207898"/>
                </a:lnTo>
                <a:lnTo>
                  <a:pt x="396547" y="207093"/>
                </a:lnTo>
                <a:close/>
                <a:moveTo>
                  <a:pt x="628700" y="317706"/>
                </a:moveTo>
                <a:lnTo>
                  <a:pt x="379190" y="317706"/>
                </a:lnTo>
                <a:lnTo>
                  <a:pt x="411551" y="317978"/>
                </a:lnTo>
                <a:lnTo>
                  <a:pt x="437769" y="321690"/>
                </a:lnTo>
                <a:lnTo>
                  <a:pt x="499744" y="350535"/>
                </a:lnTo>
                <a:lnTo>
                  <a:pt x="529030" y="375001"/>
                </a:lnTo>
                <a:lnTo>
                  <a:pt x="557149" y="406145"/>
                </a:lnTo>
                <a:lnTo>
                  <a:pt x="596484" y="473126"/>
                </a:lnTo>
                <a:lnTo>
                  <a:pt x="612525" y="515380"/>
                </a:lnTo>
                <a:lnTo>
                  <a:pt x="626163" y="563491"/>
                </a:lnTo>
                <a:lnTo>
                  <a:pt x="637413" y="617473"/>
                </a:lnTo>
                <a:lnTo>
                  <a:pt x="644794" y="667125"/>
                </a:lnTo>
                <a:lnTo>
                  <a:pt x="648843" y="713406"/>
                </a:lnTo>
                <a:lnTo>
                  <a:pt x="649557" y="756330"/>
                </a:lnTo>
                <a:lnTo>
                  <a:pt x="646938" y="795908"/>
                </a:lnTo>
                <a:lnTo>
                  <a:pt x="632904" y="865139"/>
                </a:lnTo>
                <a:lnTo>
                  <a:pt x="607822" y="921130"/>
                </a:lnTo>
                <a:lnTo>
                  <a:pt x="580882" y="953611"/>
                </a:lnTo>
                <a:lnTo>
                  <a:pt x="543560" y="980947"/>
                </a:lnTo>
                <a:lnTo>
                  <a:pt x="491553" y="1003046"/>
                </a:lnTo>
                <a:lnTo>
                  <a:pt x="420878" y="1019809"/>
                </a:lnTo>
                <a:lnTo>
                  <a:pt x="248157" y="1050289"/>
                </a:lnTo>
                <a:lnTo>
                  <a:pt x="638068" y="1050289"/>
                </a:lnTo>
                <a:lnTo>
                  <a:pt x="667766" y="1023746"/>
                </a:lnTo>
                <a:lnTo>
                  <a:pt x="699928" y="981455"/>
                </a:lnTo>
                <a:lnTo>
                  <a:pt x="726948" y="928496"/>
                </a:lnTo>
                <a:lnTo>
                  <a:pt x="747125" y="864012"/>
                </a:lnTo>
                <a:lnTo>
                  <a:pt x="758825" y="786764"/>
                </a:lnTo>
                <a:lnTo>
                  <a:pt x="760997" y="743731"/>
                </a:lnTo>
                <a:lnTo>
                  <a:pt x="759920" y="698245"/>
                </a:lnTo>
                <a:lnTo>
                  <a:pt x="755628" y="650283"/>
                </a:lnTo>
                <a:lnTo>
                  <a:pt x="748157" y="599820"/>
                </a:lnTo>
                <a:lnTo>
                  <a:pt x="735780" y="541266"/>
                </a:lnTo>
                <a:lnTo>
                  <a:pt x="720010" y="486759"/>
                </a:lnTo>
                <a:lnTo>
                  <a:pt x="700883" y="436300"/>
                </a:lnTo>
                <a:lnTo>
                  <a:pt x="678433" y="389889"/>
                </a:lnTo>
                <a:lnTo>
                  <a:pt x="652595" y="348031"/>
                </a:lnTo>
                <a:lnTo>
                  <a:pt x="628700" y="317706"/>
                </a:lnTo>
                <a:close/>
              </a:path>
            </a:pathLst>
          </a:custGeom>
          <a:solidFill>
            <a:srgbClr val="de81a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object 10"/>
          <p:cNvSpPr/>
          <p:nvPr/>
        </p:nvSpPr>
        <p:spPr>
          <a:xfrm>
            <a:off x="3919680" y="8752320"/>
            <a:ext cx="1671480" cy="1100160"/>
          </a:xfrm>
          <a:custGeom>
            <a:avLst/>
            <a:gdLst/>
            <a:ahLst/>
            <a:rect l="l" t="t" r="r" b="b"/>
            <a:pathLst>
              <a:path w="1671954" h="1100454">
                <a:moveTo>
                  <a:pt x="1438961" y="181109"/>
                </a:moveTo>
                <a:lnTo>
                  <a:pt x="1395095" y="183133"/>
                </a:lnTo>
                <a:lnTo>
                  <a:pt x="1356969" y="194560"/>
                </a:lnTo>
                <a:lnTo>
                  <a:pt x="1323546" y="214534"/>
                </a:lnTo>
                <a:lnTo>
                  <a:pt x="1294814" y="243034"/>
                </a:lnTo>
                <a:lnTo>
                  <a:pt x="1270737" y="280093"/>
                </a:lnTo>
                <a:lnTo>
                  <a:pt x="1255809" y="315458"/>
                </a:lnTo>
                <a:lnTo>
                  <a:pt x="1245503" y="355440"/>
                </a:lnTo>
                <a:lnTo>
                  <a:pt x="1239853" y="399986"/>
                </a:lnTo>
                <a:lnTo>
                  <a:pt x="1238870" y="449104"/>
                </a:lnTo>
                <a:lnTo>
                  <a:pt x="1242566" y="502802"/>
                </a:lnTo>
                <a:lnTo>
                  <a:pt x="1250950" y="561085"/>
                </a:lnTo>
                <a:lnTo>
                  <a:pt x="1264328" y="623894"/>
                </a:lnTo>
                <a:lnTo>
                  <a:pt x="1281139" y="679689"/>
                </a:lnTo>
                <a:lnTo>
                  <a:pt x="1301370" y="728470"/>
                </a:lnTo>
                <a:lnTo>
                  <a:pt x="1325008" y="770240"/>
                </a:lnTo>
                <a:lnTo>
                  <a:pt x="1352042" y="805002"/>
                </a:lnTo>
                <a:lnTo>
                  <a:pt x="1389280" y="838180"/>
                </a:lnTo>
                <a:lnTo>
                  <a:pt x="1428972" y="859570"/>
                </a:lnTo>
                <a:lnTo>
                  <a:pt x="1471092" y="869174"/>
                </a:lnTo>
                <a:lnTo>
                  <a:pt x="1515618" y="866990"/>
                </a:lnTo>
                <a:lnTo>
                  <a:pt x="1568767" y="847310"/>
                </a:lnTo>
                <a:lnTo>
                  <a:pt x="1613916" y="808380"/>
                </a:lnTo>
                <a:lnTo>
                  <a:pt x="1635658" y="776588"/>
                </a:lnTo>
                <a:lnTo>
                  <a:pt x="1472378" y="776588"/>
                </a:lnTo>
                <a:lnTo>
                  <a:pt x="1446117" y="769129"/>
                </a:lnTo>
                <a:lnTo>
                  <a:pt x="1396619" y="729513"/>
                </a:lnTo>
                <a:lnTo>
                  <a:pt x="1374401" y="697121"/>
                </a:lnTo>
                <a:lnTo>
                  <a:pt x="1355375" y="656039"/>
                </a:lnTo>
                <a:lnTo>
                  <a:pt x="1339540" y="606253"/>
                </a:lnTo>
                <a:lnTo>
                  <a:pt x="1326896" y="547751"/>
                </a:lnTo>
                <a:lnTo>
                  <a:pt x="1318750" y="488457"/>
                </a:lnTo>
                <a:lnTo>
                  <a:pt x="1316593" y="436308"/>
                </a:lnTo>
                <a:lnTo>
                  <a:pt x="1320413" y="391302"/>
                </a:lnTo>
                <a:lnTo>
                  <a:pt x="1330198" y="353440"/>
                </a:lnTo>
                <a:lnTo>
                  <a:pt x="1363281" y="299434"/>
                </a:lnTo>
                <a:lnTo>
                  <a:pt x="1411224" y="274954"/>
                </a:lnTo>
                <a:lnTo>
                  <a:pt x="1438130" y="274270"/>
                </a:lnTo>
                <a:lnTo>
                  <a:pt x="1580287" y="274270"/>
                </a:lnTo>
                <a:lnTo>
                  <a:pt x="1557655" y="245618"/>
                </a:lnTo>
                <a:lnTo>
                  <a:pt x="1520217" y="212351"/>
                </a:lnTo>
                <a:lnTo>
                  <a:pt x="1480661" y="190849"/>
                </a:lnTo>
                <a:lnTo>
                  <a:pt x="1438961" y="181109"/>
                </a:lnTo>
                <a:close/>
                <a:moveTo>
                  <a:pt x="1580287" y="274270"/>
                </a:moveTo>
                <a:lnTo>
                  <a:pt x="1438130" y="274270"/>
                </a:lnTo>
                <a:lnTo>
                  <a:pt x="1464167" y="281765"/>
                </a:lnTo>
                <a:lnTo>
                  <a:pt x="1489323" y="297475"/>
                </a:lnTo>
                <a:lnTo>
                  <a:pt x="1535848" y="353534"/>
                </a:lnTo>
                <a:lnTo>
                  <a:pt x="1554813" y="393811"/>
                </a:lnTo>
                <a:lnTo>
                  <a:pt x="1570468" y="442255"/>
                </a:lnTo>
                <a:lnTo>
                  <a:pt x="1582801" y="498855"/>
                </a:lnTo>
                <a:lnTo>
                  <a:pt x="1591133" y="559456"/>
                </a:lnTo>
                <a:lnTo>
                  <a:pt x="1593453" y="612662"/>
                </a:lnTo>
                <a:lnTo>
                  <a:pt x="1589748" y="658459"/>
                </a:lnTo>
                <a:lnTo>
                  <a:pt x="1580007" y="696836"/>
                </a:lnTo>
                <a:lnTo>
                  <a:pt x="1547193" y="751224"/>
                </a:lnTo>
                <a:lnTo>
                  <a:pt x="1499616" y="775817"/>
                </a:lnTo>
                <a:lnTo>
                  <a:pt x="1472378" y="776588"/>
                </a:lnTo>
                <a:lnTo>
                  <a:pt x="1635658" y="776588"/>
                </a:lnTo>
                <a:lnTo>
                  <a:pt x="1647904" y="752763"/>
                </a:lnTo>
                <a:lnTo>
                  <a:pt x="1659510" y="719647"/>
                </a:lnTo>
                <a:lnTo>
                  <a:pt x="1667510" y="682993"/>
                </a:lnTo>
                <a:lnTo>
                  <a:pt x="1671607" y="641501"/>
                </a:lnTo>
                <a:lnTo>
                  <a:pt x="1671335" y="593802"/>
                </a:lnTo>
                <a:lnTo>
                  <a:pt x="1666706" y="539934"/>
                </a:lnTo>
                <a:lnTo>
                  <a:pt x="1657731" y="479932"/>
                </a:lnTo>
                <a:lnTo>
                  <a:pt x="1644945" y="420646"/>
                </a:lnTo>
                <a:lnTo>
                  <a:pt x="1628539" y="367589"/>
                </a:lnTo>
                <a:lnTo>
                  <a:pt x="1608517" y="320745"/>
                </a:lnTo>
                <a:lnTo>
                  <a:pt x="1584841" y="280034"/>
                </a:lnTo>
                <a:lnTo>
                  <a:pt x="1580287" y="274270"/>
                </a:lnTo>
                <a:close/>
                <a:moveTo>
                  <a:pt x="455295" y="364108"/>
                </a:moveTo>
                <a:lnTo>
                  <a:pt x="381381" y="377189"/>
                </a:lnTo>
                <a:lnTo>
                  <a:pt x="452955" y="782921"/>
                </a:lnTo>
                <a:lnTo>
                  <a:pt x="459005" y="815510"/>
                </a:lnTo>
                <a:lnTo>
                  <a:pt x="470348" y="866864"/>
                </a:lnTo>
                <a:lnTo>
                  <a:pt x="483663" y="907933"/>
                </a:lnTo>
                <a:lnTo>
                  <a:pt x="502332" y="947042"/>
                </a:lnTo>
                <a:lnTo>
                  <a:pt x="524954" y="977901"/>
                </a:lnTo>
                <a:lnTo>
                  <a:pt x="572389" y="1010437"/>
                </a:lnTo>
                <a:lnTo>
                  <a:pt x="610139" y="1020946"/>
                </a:lnTo>
                <a:lnTo>
                  <a:pt x="629217" y="1021870"/>
                </a:lnTo>
                <a:lnTo>
                  <a:pt x="648462" y="1019911"/>
                </a:lnTo>
                <a:lnTo>
                  <a:pt x="688661" y="1005676"/>
                </a:lnTo>
                <a:lnTo>
                  <a:pt x="721836" y="978384"/>
                </a:lnTo>
                <a:lnTo>
                  <a:pt x="748010" y="938035"/>
                </a:lnTo>
                <a:lnTo>
                  <a:pt x="753388" y="923073"/>
                </a:lnTo>
                <a:lnTo>
                  <a:pt x="630110" y="923073"/>
                </a:lnTo>
                <a:lnTo>
                  <a:pt x="614680" y="920977"/>
                </a:lnTo>
                <a:lnTo>
                  <a:pt x="573363" y="894884"/>
                </a:lnTo>
                <a:lnTo>
                  <a:pt x="544449" y="843241"/>
                </a:lnTo>
                <a:lnTo>
                  <a:pt x="533209" y="799482"/>
                </a:lnTo>
                <a:lnTo>
                  <a:pt x="519303" y="726986"/>
                </a:lnTo>
                <a:lnTo>
                  <a:pt x="455295" y="364108"/>
                </a:lnTo>
                <a:close/>
                <a:moveTo>
                  <a:pt x="835381" y="884631"/>
                </a:moveTo>
                <a:lnTo>
                  <a:pt x="767207" y="884631"/>
                </a:lnTo>
                <a:lnTo>
                  <a:pt x="784098" y="980732"/>
                </a:lnTo>
                <a:lnTo>
                  <a:pt x="850265" y="969073"/>
                </a:lnTo>
                <a:lnTo>
                  <a:pt x="835381" y="884631"/>
                </a:lnTo>
                <a:close/>
                <a:moveTo>
                  <a:pt x="877443" y="33019"/>
                </a:moveTo>
                <a:lnTo>
                  <a:pt x="803656" y="46100"/>
                </a:lnTo>
                <a:lnTo>
                  <a:pt x="962787" y="949223"/>
                </a:lnTo>
                <a:lnTo>
                  <a:pt x="1036701" y="936193"/>
                </a:lnTo>
                <a:lnTo>
                  <a:pt x="877443" y="33019"/>
                </a:lnTo>
                <a:close/>
                <a:moveTo>
                  <a:pt x="734949" y="314832"/>
                </a:moveTo>
                <a:lnTo>
                  <a:pt x="661035" y="327913"/>
                </a:lnTo>
                <a:lnTo>
                  <a:pt x="722757" y="678395"/>
                </a:lnTo>
                <a:lnTo>
                  <a:pt x="728974" y="717936"/>
                </a:lnTo>
                <a:lnTo>
                  <a:pt x="732774" y="752778"/>
                </a:lnTo>
                <a:lnTo>
                  <a:pt x="734169" y="782921"/>
                </a:lnTo>
                <a:lnTo>
                  <a:pt x="733171" y="808367"/>
                </a:lnTo>
                <a:lnTo>
                  <a:pt x="723836" y="850677"/>
                </a:lnTo>
                <a:lnTo>
                  <a:pt x="704215" y="885253"/>
                </a:lnTo>
                <a:lnTo>
                  <a:pt x="662424" y="917332"/>
                </a:lnTo>
                <a:lnTo>
                  <a:pt x="630110" y="923073"/>
                </a:lnTo>
                <a:lnTo>
                  <a:pt x="753388" y="923073"/>
                </a:lnTo>
                <a:lnTo>
                  <a:pt x="767207" y="884631"/>
                </a:lnTo>
                <a:lnTo>
                  <a:pt x="835381" y="884631"/>
                </a:lnTo>
                <a:lnTo>
                  <a:pt x="734949" y="314832"/>
                </a:lnTo>
                <a:close/>
                <a:moveTo>
                  <a:pt x="1109218" y="248793"/>
                </a:moveTo>
                <a:lnTo>
                  <a:pt x="1035304" y="261874"/>
                </a:lnTo>
                <a:lnTo>
                  <a:pt x="1150747" y="916101"/>
                </a:lnTo>
                <a:lnTo>
                  <a:pt x="1224534" y="903071"/>
                </a:lnTo>
                <a:lnTo>
                  <a:pt x="1203316" y="782523"/>
                </a:lnTo>
                <a:lnTo>
                  <a:pt x="1109218" y="248793"/>
                </a:lnTo>
                <a:close/>
                <a:moveTo>
                  <a:pt x="1065403" y="0"/>
                </a:moveTo>
                <a:lnTo>
                  <a:pt x="991489" y="12953"/>
                </a:lnTo>
                <a:lnTo>
                  <a:pt x="1013968" y="140462"/>
                </a:lnTo>
                <a:lnTo>
                  <a:pt x="1087882" y="127507"/>
                </a:lnTo>
                <a:lnTo>
                  <a:pt x="1065403" y="0"/>
                </a:lnTo>
                <a:close/>
                <a:moveTo>
                  <a:pt x="69215" y="827303"/>
                </a:moveTo>
                <a:lnTo>
                  <a:pt x="0" y="854748"/>
                </a:lnTo>
                <a:lnTo>
                  <a:pt x="13069" y="917713"/>
                </a:lnTo>
                <a:lnTo>
                  <a:pt x="30162" y="971394"/>
                </a:lnTo>
                <a:lnTo>
                  <a:pt x="51256" y="1015793"/>
                </a:lnTo>
                <a:lnTo>
                  <a:pt x="76327" y="1050912"/>
                </a:lnTo>
                <a:lnTo>
                  <a:pt x="104949" y="1076710"/>
                </a:lnTo>
                <a:lnTo>
                  <a:pt x="171624" y="1100207"/>
                </a:lnTo>
                <a:lnTo>
                  <a:pt x="209677" y="1097902"/>
                </a:lnTo>
                <a:lnTo>
                  <a:pt x="258159" y="1080936"/>
                </a:lnTo>
                <a:lnTo>
                  <a:pt x="296925" y="1048854"/>
                </a:lnTo>
                <a:lnTo>
                  <a:pt x="324167" y="1002772"/>
                </a:lnTo>
                <a:lnTo>
                  <a:pt x="327374" y="992400"/>
                </a:lnTo>
                <a:lnTo>
                  <a:pt x="170826" y="992400"/>
                </a:lnTo>
                <a:lnTo>
                  <a:pt x="152558" y="988237"/>
                </a:lnTo>
                <a:lnTo>
                  <a:pt x="120142" y="964425"/>
                </a:lnTo>
                <a:lnTo>
                  <a:pt x="92535" y="913076"/>
                </a:lnTo>
                <a:lnTo>
                  <a:pt x="80333" y="874492"/>
                </a:lnTo>
                <a:lnTo>
                  <a:pt x="69215" y="827303"/>
                </a:lnTo>
                <a:close/>
                <a:moveTo>
                  <a:pt x="216916" y="149606"/>
                </a:moveTo>
                <a:lnTo>
                  <a:pt x="137287" y="163575"/>
                </a:lnTo>
                <a:lnTo>
                  <a:pt x="155521" y="267271"/>
                </a:lnTo>
                <a:lnTo>
                  <a:pt x="246887" y="785812"/>
                </a:lnTo>
                <a:lnTo>
                  <a:pt x="252769" y="822071"/>
                </a:lnTo>
                <a:lnTo>
                  <a:pt x="256698" y="853239"/>
                </a:lnTo>
                <a:lnTo>
                  <a:pt x="258675" y="879317"/>
                </a:lnTo>
                <a:lnTo>
                  <a:pt x="258699" y="900302"/>
                </a:lnTo>
                <a:lnTo>
                  <a:pt x="256670" y="917959"/>
                </a:lnTo>
                <a:lnTo>
                  <a:pt x="238633" y="961643"/>
                </a:lnTo>
                <a:lnTo>
                  <a:pt x="204718" y="987561"/>
                </a:lnTo>
                <a:lnTo>
                  <a:pt x="170826" y="992400"/>
                </a:lnTo>
                <a:lnTo>
                  <a:pt x="327374" y="992400"/>
                </a:lnTo>
                <a:lnTo>
                  <a:pt x="332787" y="974888"/>
                </a:lnTo>
                <a:lnTo>
                  <a:pt x="338074" y="943775"/>
                </a:lnTo>
                <a:lnTo>
                  <a:pt x="340000" y="908061"/>
                </a:lnTo>
                <a:lnTo>
                  <a:pt x="338534" y="866357"/>
                </a:lnTo>
                <a:lnTo>
                  <a:pt x="333662" y="818664"/>
                </a:lnTo>
                <a:lnTo>
                  <a:pt x="325374" y="764984"/>
                </a:lnTo>
                <a:lnTo>
                  <a:pt x="216916" y="149606"/>
                </a:lnTo>
                <a:close/>
              </a:path>
            </a:pathLst>
          </a:custGeom>
          <a:solidFill>
            <a:srgbClr val="de81a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2022-07-29T06:23:28Z</dcterms:created>
  <dc:creator/>
  <dc:description/>
  <dc:language>en-US</dc:language>
  <cp:lastModifiedBy/>
  <dcterms:modified xsi:type="dcterms:W3CDTF">2022-07-29T06:23:28Z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