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567BDF-5169-428C-981B-E4E45B6274B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0ABCD4-2D7F-42FA-9D8D-C0FB8D8FC9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380668-B824-4642-AF26-3E8615222CB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8A9F8B-3486-4B13-913E-5160AA97363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68351D-72D4-4F21-965D-D2C8799074B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CA090A-F976-4BC1-9BCD-593D95FEB89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38DA77-A029-470C-9E83-E237DF4751E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A584C0-1E69-4832-AA42-F6B822AE1F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63120" y="2697840"/>
            <a:ext cx="2629800" cy="735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8B5869-5C80-4DB5-90ED-BAB5147227B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5AC7EC-C286-416C-8EAE-2BEB56E752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A5367D-5250-4369-A042-1D84875E13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65C53E-0750-4389-835A-83E371322F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9800" cy="15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250" spc="-1" strike="noStrike">
                <a:latin typeface="Calibri"/>
              </a:rPr>
              <a:t>Click to edit the title text format</a:t>
            </a:r>
            <a:endParaRPr b="0" lang="en-US" sz="1025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761B77-AF76-4962-B8CB-D837DD88285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463120" y="2697840"/>
            <a:ext cx="2624760" cy="313704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0250" spc="-1316" strike="noStrike">
                <a:solidFill>
                  <a:srgbClr val="080704"/>
                </a:solidFill>
                <a:latin typeface="Arial Narrow"/>
              </a:rPr>
              <a:t>Febrero</a:t>
            </a:r>
            <a:endParaRPr b="0" lang="en-US" sz="10250" spc="-1" strike="noStrike">
              <a:latin typeface="Calibri"/>
            </a:endParaRPr>
          </a:p>
        </p:txBody>
      </p:sp>
      <p:pic>
        <p:nvPicPr>
          <p:cNvPr id="41" name="object 3" descr=""/>
          <p:cNvPicPr/>
          <p:nvPr/>
        </p:nvPicPr>
        <p:blipFill>
          <a:blip r:embed="rId1"/>
          <a:stretch/>
        </p:blipFill>
        <p:spPr>
          <a:xfrm>
            <a:off x="1371600" y="4748760"/>
            <a:ext cx="4614480" cy="4906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2022-07-29T06:08:10Z</dcterms:created>
  <dc:creator/>
  <dc:description/>
  <dc:language>en-US</dc:language>
  <cp:lastModifiedBy/>
  <dcterms:modified xsi:type="dcterms:W3CDTF">2022-07-29T06:08:10Z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