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Chiller" panose="00000000000000000000" pitchFamily="82" charset="1"/>
      <p:regular r:id="rId8"/>
    </p:embeddedFont>
    <p:embeddedFont>
      <p:font typeface="Mistral" panose="00000000000000000000" pitchFamily="66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Chiller"/>
                <a:cs typeface="Chil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Chiller"/>
                <a:cs typeface="Chil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Chiller"/>
                <a:cs typeface="Chil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25311" y="12191"/>
            <a:ext cx="1600199" cy="106801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075944" cy="1064056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78991" y="54861"/>
            <a:ext cx="6013704" cy="106375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9988" y="1147571"/>
            <a:ext cx="3182873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Chiller"/>
                <a:cs typeface="Chil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9988" y="1147571"/>
            <a:ext cx="3164205" cy="1341120"/>
          </a:xfrm>
          <a:prstGeom prst="rect"/>
          <a:solidFill>
            <a:srgbClr val="252525"/>
          </a:solidFill>
          <a:ln w="9144">
            <a:solidFill>
              <a:srgbClr val="FFD96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7915"/>
              </a:lnSpc>
            </a:pPr>
            <a:r>
              <a:rPr dirty="0" spc="-10"/>
              <a:t>Psicología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223516" y="2606039"/>
            <a:ext cx="5335905" cy="4798060"/>
            <a:chOff x="2223516" y="2606039"/>
            <a:chExt cx="5335905" cy="479806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83863" y="3767327"/>
              <a:ext cx="4075176" cy="363626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223516" y="2644139"/>
              <a:ext cx="1727200" cy="0"/>
            </a:xfrm>
            <a:custGeom>
              <a:avLst/>
              <a:gdLst/>
              <a:ahLst/>
              <a:cxnLst/>
              <a:rect l="l" t="t" r="r" b="b"/>
              <a:pathLst>
                <a:path w="1727200" h="0">
                  <a:moveTo>
                    <a:pt x="0" y="0"/>
                  </a:moveTo>
                  <a:lnTo>
                    <a:pt x="1727199" y="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50948" y="2820923"/>
              <a:ext cx="1447800" cy="0"/>
            </a:xfrm>
            <a:custGeom>
              <a:avLst/>
              <a:gdLst/>
              <a:ahLst/>
              <a:cxnLst/>
              <a:rect l="l" t="t" r="r" b="b"/>
              <a:pathLst>
                <a:path w="1447800" h="0">
                  <a:moveTo>
                    <a:pt x="0" y="0"/>
                  </a:moveTo>
                  <a:lnTo>
                    <a:pt x="1447800" y="0"/>
                  </a:lnTo>
                </a:path>
              </a:pathLst>
            </a:custGeom>
            <a:ln w="39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73808" y="2971799"/>
              <a:ext cx="876300" cy="0"/>
            </a:xfrm>
            <a:custGeom>
              <a:avLst/>
              <a:gdLst/>
              <a:ahLst/>
              <a:cxnLst/>
              <a:rect l="l" t="t" r="r" b="b"/>
              <a:pathLst>
                <a:path w="876300" h="0">
                  <a:moveTo>
                    <a:pt x="0" y="0"/>
                  </a:moveTo>
                  <a:lnTo>
                    <a:pt x="876300" y="0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54532" y="7897132"/>
            <a:ext cx="1181735" cy="136525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2000" spc="-10">
                <a:latin typeface="Mistral"/>
                <a:cs typeface="Mistral"/>
              </a:rPr>
              <a:t>NOMBRE:</a:t>
            </a:r>
            <a:endParaRPr sz="2000">
              <a:latin typeface="Mistral"/>
              <a:cs typeface="Mistral"/>
            </a:endParaRPr>
          </a:p>
          <a:p>
            <a:pPr marL="12700" marR="5080">
              <a:lnSpc>
                <a:spcPts val="3629"/>
              </a:lnSpc>
              <a:spcBef>
                <a:spcPts val="240"/>
              </a:spcBef>
            </a:pPr>
            <a:r>
              <a:rPr dirty="0" cap="small" sz="2400" spc="-5">
                <a:latin typeface="Mistral"/>
                <a:cs typeface="Mistral"/>
              </a:rPr>
              <a:t>GR</a:t>
            </a:r>
            <a:r>
              <a:rPr dirty="0" cap="small" sz="2400" spc="-10">
                <a:latin typeface="Mistral"/>
                <a:cs typeface="Mistral"/>
              </a:rPr>
              <a:t>U</a:t>
            </a:r>
            <a:r>
              <a:rPr dirty="0" cap="small" sz="2400" spc="-5">
                <a:latin typeface="Mistral"/>
                <a:cs typeface="Mistral"/>
              </a:rPr>
              <a:t>PO</a:t>
            </a:r>
            <a:r>
              <a:rPr dirty="0" cap="small" sz="2400" spc="-95">
                <a:latin typeface="Mistral"/>
                <a:cs typeface="Mistral"/>
              </a:rPr>
              <a:t>:</a:t>
            </a:r>
            <a:r>
              <a:rPr dirty="0" cap="small" sz="2400" spc="20">
                <a:latin typeface="Mistral"/>
                <a:cs typeface="Mistral"/>
              </a:rPr>
              <a:t> </a:t>
            </a:r>
            <a:r>
              <a:rPr dirty="0" cap="small" sz="2400" spc="45">
                <a:latin typeface="Mistral"/>
                <a:cs typeface="Mistral"/>
              </a:rPr>
              <a:t>p</a:t>
            </a:r>
            <a:r>
              <a:rPr dirty="0" cap="small" sz="2400" spc="30">
                <a:latin typeface="Mistral"/>
                <a:cs typeface="Mistral"/>
              </a:rPr>
              <a:t>r</a:t>
            </a:r>
            <a:r>
              <a:rPr dirty="0" cap="small" sz="2400" spc="30">
                <a:latin typeface="Mistral"/>
                <a:cs typeface="Mistral"/>
              </a:rPr>
              <a:t>ofes</a:t>
            </a:r>
            <a:r>
              <a:rPr dirty="0" cap="small" sz="2400" spc="45">
                <a:latin typeface="Mistral"/>
                <a:cs typeface="Mistral"/>
              </a:rPr>
              <a:t>o</a:t>
            </a:r>
            <a:r>
              <a:rPr dirty="0" cap="small" sz="2400" spc="50">
                <a:latin typeface="Mistral"/>
                <a:cs typeface="Mistral"/>
              </a:rPr>
              <a:t>r</a:t>
            </a:r>
            <a:r>
              <a:rPr dirty="0" cap="small" sz="2400" spc="-195">
                <a:latin typeface="Mistral"/>
                <a:cs typeface="Mistral"/>
              </a:rPr>
              <a:t>@:</a:t>
            </a:r>
            <a:endParaRPr sz="2400">
              <a:latin typeface="Mistral"/>
              <a:cs typeface="Mistr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2022-05-08T06:01:00Z</dcterms:created>
  <dcterms:modified xsi:type="dcterms:W3CDTF">2022-05-08T06:01:00Z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