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EEA7EB-37ED-4E73-A9E1-D6B3C59DD09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3A0AF7-8FB2-4105-856F-D16C31638E8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A4D3EC-1AA1-48EE-9448-6B10785385C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E129BB-186F-49FB-8FAB-27D75F3E9F2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72ECD1-9470-45BB-9D05-D61351A8F8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52855F-F29C-4DD7-B493-519CCFC2A3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9B7D1F-8F31-4602-87A5-6DB18983C05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BDFB71-3A73-41E9-9CC7-21CA19B47B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BD04D9-D234-48FE-BA0E-537B28D657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B1618A-66A1-4DE0-BEF2-0CAF347ED10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265A19-C2A5-4E51-880C-BC29781A174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DD9D2E-50DA-4698-B8D8-EDA2661C83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99914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517D142-8D1D-474E-A398-32BE170E0ED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853920" y="9279720"/>
            <a:ext cx="6033960" cy="64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ts val="2540"/>
              </a:lnSpc>
              <a:buNone/>
              <a:tabLst>
                <a:tab algn="l" pos="1195560"/>
                <a:tab algn="l" pos="2294280"/>
                <a:tab algn="l" pos="2705040"/>
                <a:tab algn="l" pos="3974400"/>
                <a:tab algn="l" pos="5259240"/>
              </a:tabLst>
            </a:pPr>
            <a:r>
              <a:rPr b="0" lang="en-US" sz="2200" spc="-1" strike="noStrike">
                <a:latin typeface="Cambria"/>
              </a:rPr>
              <a:t>L</a:t>
            </a:r>
            <a:r>
              <a:rPr b="0" lang="en-US" sz="2200" spc="-185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O</a:t>
            </a:r>
            <a:r>
              <a:rPr b="0" lang="en-US" sz="2200" spc="-182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R</a:t>
            </a:r>
            <a:r>
              <a:rPr b="0" lang="en-US" sz="2200" spc="-182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E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52" strike="noStrike">
                <a:latin typeface="Cambria"/>
              </a:rPr>
              <a:t>M</a:t>
            </a:r>
            <a:r>
              <a:rPr b="0" lang="en-US" sz="2200" spc="-1" strike="noStrike">
                <a:latin typeface="Cambria"/>
              </a:rPr>
              <a:t>	</a:t>
            </a:r>
            <a:r>
              <a:rPr b="0" lang="en-US" sz="2200" spc="-1" strike="noStrike">
                <a:latin typeface="Cambria"/>
              </a:rPr>
              <a:t>I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P</a:t>
            </a:r>
            <a:r>
              <a:rPr b="0" lang="en-US" sz="2200" spc="-182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S</a:t>
            </a:r>
            <a:r>
              <a:rPr b="0" lang="en-US" sz="2200" spc="-171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U</a:t>
            </a:r>
            <a:r>
              <a:rPr b="0" lang="en-US" sz="2200" spc="-171" strike="noStrike">
                <a:latin typeface="Cambria"/>
              </a:rPr>
              <a:t> </a:t>
            </a:r>
            <a:r>
              <a:rPr b="0" lang="en-US" sz="2200" spc="-52" strike="noStrike">
                <a:latin typeface="Cambria"/>
              </a:rPr>
              <a:t>M</a:t>
            </a:r>
            <a:r>
              <a:rPr b="0" lang="en-US" sz="2200" spc="-1" strike="noStrike">
                <a:latin typeface="Cambria"/>
              </a:rPr>
              <a:t>	</a:t>
            </a:r>
            <a:r>
              <a:rPr b="0" lang="en-US" sz="2200" spc="-1" strike="noStrike">
                <a:latin typeface="Cambria"/>
              </a:rPr>
              <a:t>I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52" strike="noStrike">
                <a:latin typeface="Cambria"/>
              </a:rPr>
              <a:t>S</a:t>
            </a:r>
            <a:r>
              <a:rPr b="0" lang="en-US" sz="2200" spc="-1" strike="noStrike">
                <a:latin typeface="Cambria"/>
              </a:rPr>
              <a:t>	</a:t>
            </a:r>
            <a:r>
              <a:rPr b="0" lang="en-US" sz="2200" spc="-1" strike="noStrike">
                <a:latin typeface="Cambria"/>
              </a:rPr>
              <a:t>S</a:t>
            </a:r>
            <a:r>
              <a:rPr b="0" lang="en-US" sz="2200" spc="-182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I</a:t>
            </a:r>
            <a:r>
              <a:rPr b="0" lang="en-US" sz="2200" spc="-151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M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P</a:t>
            </a:r>
            <a:r>
              <a:rPr b="0" lang="en-US" sz="2200" spc="-182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L</a:t>
            </a:r>
            <a:r>
              <a:rPr b="0" lang="en-US" sz="2200" spc="-160" strike="noStrike">
                <a:latin typeface="Cambria"/>
              </a:rPr>
              <a:t> </a:t>
            </a:r>
            <a:r>
              <a:rPr b="0" lang="en-US" sz="2200" spc="-52" strike="noStrike">
                <a:latin typeface="Cambria"/>
              </a:rPr>
              <a:t>Y</a:t>
            </a:r>
            <a:r>
              <a:rPr b="0" lang="en-US" sz="2200" spc="-1" strike="noStrike">
                <a:latin typeface="Cambria"/>
              </a:rPr>
              <a:t>	</a:t>
            </a:r>
            <a:r>
              <a:rPr b="0" lang="en-US" sz="2200" spc="-1" strike="noStrike">
                <a:latin typeface="Cambria"/>
              </a:rPr>
              <a:t>D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U</a:t>
            </a:r>
            <a:r>
              <a:rPr b="0" lang="en-US" sz="2200" spc="-171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M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M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52" strike="noStrike">
                <a:latin typeface="Cambria"/>
              </a:rPr>
              <a:t>Y</a:t>
            </a:r>
            <a:r>
              <a:rPr b="0" lang="en-US" sz="2200" spc="-1" strike="noStrike">
                <a:latin typeface="Cambria"/>
              </a:rPr>
              <a:t>	</a:t>
            </a:r>
            <a:r>
              <a:rPr b="0" lang="en-US" sz="2200" spc="-1" strike="noStrike">
                <a:latin typeface="Cambria"/>
              </a:rPr>
              <a:t>T</a:t>
            </a:r>
            <a:r>
              <a:rPr b="0" lang="en-US" sz="2200" spc="-165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E</a:t>
            </a:r>
            <a:r>
              <a:rPr b="0" lang="en-US" sz="2200" spc="-177" strike="noStrike">
                <a:latin typeface="Cambria"/>
              </a:rPr>
              <a:t> </a:t>
            </a:r>
            <a:r>
              <a:rPr b="0" lang="en-US" sz="2200" spc="-1" strike="noStrike">
                <a:latin typeface="Cambria"/>
              </a:rPr>
              <a:t>X</a:t>
            </a:r>
            <a:r>
              <a:rPr b="0" lang="en-US" sz="2200" spc="-165" strike="noStrike">
                <a:latin typeface="Cambria"/>
              </a:rPr>
              <a:t> </a:t>
            </a:r>
            <a:r>
              <a:rPr b="0" lang="en-US" sz="2200" spc="-52" strike="noStrike">
                <a:latin typeface="Cambria"/>
              </a:rPr>
              <a:t>T</a:t>
            </a:r>
            <a:endParaRPr b="0" lang="en-US" sz="2200" spc="-1" strike="noStrike">
              <a:latin typeface="Arial"/>
            </a:endParaRPr>
          </a:p>
        </p:txBody>
      </p:sp>
      <p:grpSp>
        <p:nvGrpSpPr>
          <p:cNvPr id="41" name="object 3"/>
          <p:cNvGrpSpPr/>
          <p:nvPr/>
        </p:nvGrpSpPr>
        <p:grpSpPr>
          <a:xfrm>
            <a:off x="0" y="6399360"/>
            <a:ext cx="7772040" cy="3658680"/>
            <a:chOff x="0" y="6399360"/>
            <a:chExt cx="7772040" cy="3658680"/>
          </a:xfrm>
        </p:grpSpPr>
        <p:pic>
          <p:nvPicPr>
            <p:cNvPr id="42" name="object 4" descr=""/>
            <p:cNvPicPr/>
            <p:nvPr/>
          </p:nvPicPr>
          <p:blipFill>
            <a:blip r:embed="rId1"/>
            <a:stretch/>
          </p:blipFill>
          <p:spPr>
            <a:xfrm>
              <a:off x="0" y="6399360"/>
              <a:ext cx="7772040" cy="36586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3" name="object 5"/>
            <p:cNvSpPr/>
            <p:nvPr/>
          </p:nvSpPr>
          <p:spPr>
            <a:xfrm>
              <a:off x="0" y="6399360"/>
              <a:ext cx="7772040" cy="360"/>
            </a:xfrm>
            <a:custGeom>
              <a:avLst/>
              <a:gdLst/>
              <a:ahLst/>
              <a:rect l="l" t="t" r="r" b="b"/>
              <a:pathLst>
                <a:path w="7772400" h="0">
                  <a:moveTo>
                    <a:pt x="7772400" y="0"/>
                  </a:moveTo>
                  <a:lnTo>
                    <a:pt x="0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4" name="object 6"/>
          <p:cNvSpPr/>
          <p:nvPr/>
        </p:nvSpPr>
        <p:spPr>
          <a:xfrm>
            <a:off x="1408320" y="5807880"/>
            <a:ext cx="3847680" cy="49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3200" spc="-1" strike="noStrike">
                <a:latin typeface="Cambria"/>
              </a:rPr>
              <a:t>Portadas</a:t>
            </a:r>
            <a:r>
              <a:rPr b="1" lang="en-US" sz="3200" spc="-100" strike="noStrike">
                <a:latin typeface="Cambria"/>
              </a:rPr>
              <a:t> </a:t>
            </a:r>
            <a:r>
              <a:rPr b="1" lang="en-US" sz="3200" spc="-1" strike="noStrike">
                <a:latin typeface="Cambria"/>
              </a:rPr>
              <a:t>de</a:t>
            </a:r>
            <a:r>
              <a:rPr b="1" lang="en-US" sz="3200" spc="-80" strike="noStrike">
                <a:latin typeface="Cambria"/>
              </a:rPr>
              <a:t> </a:t>
            </a:r>
            <a:r>
              <a:rPr b="1" lang="en-US" sz="3200" spc="-12" strike="noStrike">
                <a:latin typeface="Cambria"/>
              </a:rPr>
              <a:t>navidad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2022-05-08T05:32:55Z</dcterms:created>
  <dc:creator/>
  <dc:description/>
  <dc:language>en-US</dc:language>
  <cp:lastModifiedBy/>
  <dcterms:modified xsi:type="dcterms:W3CDTF">2022-05-08T05:32:55Z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