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5232616" y="0"/>
                </a:lnTo>
                <a:lnTo>
                  <a:pt x="0" y="4253595"/>
                </a:lnTo>
                <a:lnTo>
                  <a:pt x="0" y="10058400"/>
                </a:lnTo>
                <a:lnTo>
                  <a:pt x="1226440" y="10058400"/>
                </a:lnTo>
                <a:lnTo>
                  <a:pt x="1569483" y="9615180"/>
                </a:lnTo>
                <a:lnTo>
                  <a:pt x="2133021" y="8898928"/>
                </a:lnTo>
                <a:lnTo>
                  <a:pt x="3596356" y="7074660"/>
                </a:lnTo>
                <a:lnTo>
                  <a:pt x="6434455" y="3566723"/>
                </a:lnTo>
                <a:lnTo>
                  <a:pt x="7233842" y="2564369"/>
                </a:lnTo>
                <a:lnTo>
                  <a:pt x="7707238" y="1961936"/>
                </a:lnTo>
                <a:lnTo>
                  <a:pt x="7772400" y="187825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255008"/>
            <a:ext cx="5943600" cy="270052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34112" y="4981955"/>
            <a:ext cx="4525010" cy="527685"/>
          </a:xfrm>
          <a:custGeom>
            <a:avLst/>
            <a:gdLst/>
            <a:ahLst/>
            <a:cxnLst/>
            <a:rect l="l" t="t" r="r" b="b"/>
            <a:pathLst>
              <a:path w="4525009" h="527685">
                <a:moveTo>
                  <a:pt x="4525010" y="0"/>
                </a:moveTo>
                <a:lnTo>
                  <a:pt x="0" y="0"/>
                </a:lnTo>
                <a:lnTo>
                  <a:pt x="0" y="527303"/>
                </a:lnTo>
                <a:lnTo>
                  <a:pt x="4525010" y="527303"/>
                </a:lnTo>
                <a:lnTo>
                  <a:pt x="45250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5764" y="4938776"/>
            <a:ext cx="41617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74767D"/>
                </a:solidFill>
                <a:latin typeface="Arial"/>
                <a:cs typeface="Arial"/>
              </a:rPr>
              <a:t>portadas</a:t>
            </a:r>
            <a:r>
              <a:rPr dirty="0" sz="3600" spc="-35">
                <a:solidFill>
                  <a:srgbClr val="74767D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74767D"/>
                </a:solidFill>
                <a:latin typeface="Arial"/>
                <a:cs typeface="Arial"/>
              </a:rPr>
              <a:t>de</a:t>
            </a:r>
            <a:r>
              <a:rPr dirty="0" sz="3600" spc="-15">
                <a:solidFill>
                  <a:srgbClr val="74767D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74767D"/>
                </a:solidFill>
                <a:latin typeface="Arial"/>
                <a:cs typeface="Arial"/>
              </a:rPr>
              <a:t>biología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394575" cy="10058400"/>
            <a:chOff x="0" y="0"/>
            <a:chExt cx="7394575" cy="1005840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143750" cy="2926080"/>
            </a:xfrm>
            <a:custGeom>
              <a:avLst/>
              <a:gdLst/>
              <a:ahLst/>
              <a:cxnLst/>
              <a:rect l="l" t="t" r="r" b="b"/>
              <a:pathLst>
                <a:path w="7143750" h="2926080">
                  <a:moveTo>
                    <a:pt x="7143156" y="0"/>
                  </a:moveTo>
                  <a:lnTo>
                    <a:pt x="0" y="0"/>
                  </a:lnTo>
                  <a:lnTo>
                    <a:pt x="0" y="2926079"/>
                  </a:lnTo>
                  <a:lnTo>
                    <a:pt x="71431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3556" y="4584191"/>
              <a:ext cx="2264603" cy="547420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392" y="685800"/>
              <a:ext cx="829055" cy="8321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2022-05-08T07:28:03Z</dcterms:created>
  <dcterms:modified xsi:type="dcterms:W3CDTF">2022-05-08T07:28:03Z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