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F9EC0C-70E4-4B2E-8ECD-61AFC63294C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9361BD-A916-4750-AC4F-26D8640249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522CA3-8FD7-4781-BECB-AA09A1B60D4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A9D0B2-F514-4288-B3A5-E10F993BCEA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041315-AB31-425E-9669-AF9C18C33B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B85E74-27B5-4BFA-8F86-630EB3CC97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E8F141-5012-4EE2-B98E-FB182800140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29615E-128D-4362-A006-A4B8025DDB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996280" y="3365280"/>
            <a:ext cx="1563480" cy="288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885B95-80CF-4B69-9E09-3335829B50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31DCD3-D9DC-4AFE-A0D7-4AFED0C476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54837A-C2D6-4D9F-9446-9C1EC5CEA3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EB3824-E10B-4E4B-92DE-34A88049F2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622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900" spc="-1" strike="noStrike">
                <a:latin typeface="Calibri"/>
              </a:rPr>
              <a:t>Click to edit the title text format</a:t>
            </a:r>
            <a:endParaRPr b="0" lang="en-US" sz="39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F9DD402-D361-42CF-B914-2C9F93289C2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996280" y="3365280"/>
            <a:ext cx="1563480" cy="1800360"/>
          </a:xfrm>
          <a:prstGeom prst="rect">
            <a:avLst/>
          </a:prstGeom>
          <a:noFill/>
          <a:ln w="0">
            <a:noFill/>
          </a:ln>
        </p:spPr>
        <p:txBody>
          <a:bodyPr lIns="0" rIns="0" tIns="14760" bIns="0" anchor="t">
            <a:noAutofit/>
          </a:bodyPr>
          <a:p>
            <a:pPr marL="15840">
              <a:lnSpc>
                <a:spcPct val="100000"/>
              </a:lnSpc>
              <a:spcBef>
                <a:spcPts val="116"/>
              </a:spcBef>
              <a:buNone/>
            </a:pPr>
            <a:r>
              <a:rPr b="1" lang="en-US" sz="3900" spc="-21" strike="noStrike">
                <a:solidFill>
                  <a:srgbClr val="ffffff"/>
                </a:solidFill>
                <a:latin typeface="Gill Sans MT"/>
              </a:rPr>
              <a:t>HOLA</a:t>
            </a:r>
            <a:endParaRPr b="0" lang="en-US" sz="39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454120" y="4395960"/>
            <a:ext cx="2588400" cy="144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5200" spc="1109" strike="noStrike">
                <a:solidFill>
                  <a:srgbClr val="ffffff"/>
                </a:solidFill>
                <a:latin typeface="Arial"/>
              </a:rPr>
              <a:t>Marzo</a:t>
            </a:r>
            <a:endParaRPr b="0" lang="en-US" sz="5200" spc="-1" strike="noStrike">
              <a:latin typeface="Arial"/>
            </a:endParaRPr>
          </a:p>
          <a:p>
            <a:pPr marL="57240" algn="ctr">
              <a:lnSpc>
                <a:spcPct val="100000"/>
              </a:lnSpc>
              <a:spcBef>
                <a:spcPts val="2801"/>
              </a:spcBef>
              <a:buNone/>
            </a:pPr>
            <a:r>
              <a:rPr b="0" lang="en-US" sz="1850" spc="-106" strike="noStrike">
                <a:solidFill>
                  <a:srgbClr val="ffffff"/>
                </a:solidFill>
                <a:latin typeface="Arial"/>
              </a:rPr>
              <a:t>Empieza</a:t>
            </a:r>
            <a:r>
              <a:rPr b="0" lang="en-US" sz="1850" spc="-26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50" spc="-1" strike="noStrike">
                <a:solidFill>
                  <a:srgbClr val="ffffff"/>
                </a:solidFill>
                <a:latin typeface="Arial"/>
              </a:rPr>
              <a:t>la</a:t>
            </a:r>
            <a:r>
              <a:rPr b="0" lang="en-US" sz="1850" spc="-92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50" spc="-12" strike="noStrike">
                <a:solidFill>
                  <a:srgbClr val="ffffff"/>
                </a:solidFill>
                <a:latin typeface="Arial"/>
              </a:rPr>
              <a:t>primavera</a:t>
            </a:r>
            <a:endParaRPr b="0" lang="en-US" sz="18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2022-07-29T06:08:28Z</dcterms:created>
  <dc:creator/>
  <dc:description/>
  <dc:language>en-US</dc:language>
  <cp:lastModifiedBy/>
  <dcterms:modified xsi:type="dcterms:W3CDTF">2022-07-29T06:08:28Z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