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6A37C6-EFDC-4E75-917A-75483B59163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7CC892-87CB-44CD-A97E-934E0C6140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943E4A-EC80-4D90-9144-54AB89DF0D1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E58811-DB47-4BC1-9EDD-6BED25C41E2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00F1DE-60E7-4F08-8146-871D07E634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5F3828-4CC7-4E7E-BF2F-69F5CD25B8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69B6EE-FC70-454E-B842-147E13B99D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75E413-BDBC-4DC1-93BB-863108E1FF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05640" y="3578760"/>
            <a:ext cx="3344760" cy="973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A30C19-BCC0-4307-AA26-9DC61CFF08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A88AA0-D6CA-4C84-B785-70926140224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BF343E-C11C-480F-88FF-230FF39B21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8D5EB0-54E3-4C36-B7F1-D142291FA3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1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3600" spc="-1" strike="noStrike">
                <a:latin typeface="Calibri"/>
              </a:rPr>
              <a:t>Click to edit the title text format</a:t>
            </a:r>
            <a:endParaRPr b="0" lang="en-US" sz="136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65DD227-7FEE-4A5F-A1DF-14DE72FF0B0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105640" y="3578760"/>
            <a:ext cx="3344760" cy="2086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98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3600" spc="-1526" strike="noStrike">
                <a:solidFill>
                  <a:srgbClr val="000000"/>
                </a:solidFill>
                <a:latin typeface="Lucida Sans Unicode"/>
              </a:rPr>
              <a:t>titulo</a:t>
            </a:r>
            <a:endParaRPr b="0" lang="en-US" sz="1360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713160" y="9542880"/>
            <a:ext cx="2674440" cy="118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3850" spc="-41" strike="noStrike">
                <a:latin typeface="Book Antiqua"/>
              </a:rPr>
              <a:t>N</a:t>
            </a:r>
            <a:r>
              <a:rPr b="0" lang="en-US" sz="3850" spc="-222" strike="noStrike">
                <a:latin typeface="Book Antiqua"/>
              </a:rPr>
              <a:t> </a:t>
            </a:r>
            <a:r>
              <a:rPr b="0" lang="en-US" sz="3850" spc="-41" strike="noStrike">
                <a:latin typeface="Book Antiqua"/>
              </a:rPr>
              <a:t>O</a:t>
            </a:r>
            <a:r>
              <a:rPr b="0" lang="en-US" sz="3850" spc="-216" strike="noStrike">
                <a:latin typeface="Book Antiqua"/>
              </a:rPr>
              <a:t> </a:t>
            </a:r>
            <a:r>
              <a:rPr b="0" lang="en-US" sz="3850" spc="-46" strike="noStrike">
                <a:latin typeface="Book Antiqua"/>
              </a:rPr>
              <a:t>M</a:t>
            </a:r>
            <a:r>
              <a:rPr b="0" lang="en-US" sz="3850" spc="-225" strike="noStrike">
                <a:latin typeface="Book Antiqua"/>
              </a:rPr>
              <a:t> </a:t>
            </a:r>
            <a:r>
              <a:rPr b="0" lang="en-US" sz="3850" spc="-1" strike="noStrike">
                <a:latin typeface="Book Antiqua"/>
              </a:rPr>
              <a:t>B</a:t>
            </a:r>
            <a:r>
              <a:rPr b="0" lang="en-US" sz="3850" spc="-185" strike="noStrike">
                <a:latin typeface="Book Antiqua"/>
              </a:rPr>
              <a:t> </a:t>
            </a:r>
            <a:r>
              <a:rPr b="0" lang="en-US" sz="3850" spc="-32" strike="noStrike">
                <a:latin typeface="Book Antiqua"/>
              </a:rPr>
              <a:t>R</a:t>
            </a:r>
            <a:r>
              <a:rPr b="0" lang="en-US" sz="3850" spc="-222" strike="noStrike">
                <a:latin typeface="Book Antiqua"/>
              </a:rPr>
              <a:t> </a:t>
            </a:r>
            <a:r>
              <a:rPr b="0" lang="en-US" sz="3850" spc="-52" strike="noStrike">
                <a:latin typeface="Book Antiqua"/>
              </a:rPr>
              <a:t>E</a:t>
            </a:r>
            <a:endParaRPr b="0" lang="en-US" sz="38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2022-05-08T05:57:58Z</dcterms:created>
  <dc:creator/>
  <dc:description/>
  <dc:language>en-US</dc:language>
  <cp:lastModifiedBy/>
  <dcterms:modified xsi:type="dcterms:W3CDTF">2022-05-08T05:57:58Z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