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media/image3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6D555EF-0186-47A2-B221-392EB6EA64E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26105DD-BE5E-402D-B10A-0ADB9760EEA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7AC112B-8E7D-468D-A0D9-B887D38F06F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30B4275-5472-4B8F-AE78-6F7EE38D130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6707359-14EA-4755-B674-E780FBB8985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3197362-6555-4DC0-ACE3-A02453E3919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C0715D-E22D-4FA7-B0E2-6E05BE956B0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B138440-F2C3-493D-B989-91A905B9C2F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5C135D1-CEE4-4383-8C67-94A0C83266A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E3AD744-069D-4DDA-A81B-8591976F075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270EA33-1DB6-4E1D-A269-21F27E69C6D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6B11D4A-4DE9-4316-9754-B670A75B437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2097360" y="8490600"/>
            <a:ext cx="3354840" cy="360"/>
          </a:xfrm>
          <a:custGeom>
            <a:avLst/>
            <a:gdLst/>
            <a:ahLst/>
            <a:rect l="l" t="t" r="r" b="b"/>
            <a:pathLst>
              <a:path w="3355340" h="0">
                <a:moveTo>
                  <a:pt x="0" y="0"/>
                </a:moveTo>
                <a:lnTo>
                  <a:pt x="3355340" y="0"/>
                </a:lnTo>
              </a:path>
            </a:pathLst>
          </a:custGeom>
          <a:noFill/>
          <a:ln w="23703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2" name="bg object 18" descr=""/>
          <p:cNvPicPr/>
          <p:nvPr/>
        </p:nvPicPr>
        <p:blipFill>
          <a:blip r:embed="rId3"/>
          <a:stretch/>
        </p:blipFill>
        <p:spPr>
          <a:xfrm>
            <a:off x="2019960" y="8443440"/>
            <a:ext cx="78480" cy="9252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4"/>
          <a:stretch/>
        </p:blipFill>
        <p:spPr>
          <a:xfrm>
            <a:off x="5451480" y="8443440"/>
            <a:ext cx="78480" cy="9252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7B76AD0-5921-4040-AC07-294C625AE079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2"/>
          <p:cNvSpPr/>
          <p:nvPr/>
        </p:nvSpPr>
        <p:spPr>
          <a:xfrm>
            <a:off x="2198160" y="1545120"/>
            <a:ext cx="3131640" cy="6734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040" bIns="0" anchor="t">
            <a:spAutoFit/>
          </a:bodyPr>
          <a:p>
            <a:pPr algn="ctr">
              <a:lnSpc>
                <a:spcPts val="23360"/>
              </a:lnSpc>
              <a:spcBef>
                <a:spcPts val="111"/>
              </a:spcBef>
              <a:buNone/>
            </a:pPr>
            <a:r>
              <a:rPr b="0" lang="en-US" sz="20950" spc="1472" strike="noStrike">
                <a:solidFill>
                  <a:srgbClr val="ffffff"/>
                </a:solidFill>
                <a:latin typeface="Calibri"/>
              </a:rPr>
              <a:t>20</a:t>
            </a:r>
            <a:endParaRPr b="0" lang="en-US" sz="20950" spc="-1" strike="noStrike">
              <a:latin typeface="Arial"/>
            </a:endParaRPr>
          </a:p>
          <a:p>
            <a:pPr algn="ctr">
              <a:lnSpc>
                <a:spcPts val="23360"/>
              </a:lnSpc>
              <a:buNone/>
            </a:pPr>
            <a:r>
              <a:rPr b="0" lang="en-US" sz="20950" spc="406" strike="noStrike">
                <a:solidFill>
                  <a:srgbClr val="ffffff"/>
                </a:solidFill>
                <a:latin typeface="Calibri"/>
              </a:rPr>
              <a:t>22</a:t>
            </a:r>
            <a:endParaRPr b="0" lang="en-US" sz="20950" spc="-1" strike="noStrike">
              <a:latin typeface="Arial"/>
            </a:endParaRPr>
          </a:p>
          <a:p>
            <a:pPr marL="3960" algn="ctr">
              <a:lnSpc>
                <a:spcPct val="100000"/>
              </a:lnSpc>
              <a:spcBef>
                <a:spcPts val="3195"/>
              </a:spcBef>
              <a:buNone/>
              <a:tabLst>
                <a:tab algn="l" pos="1007280"/>
              </a:tabLst>
            </a:pPr>
            <a:r>
              <a:rPr b="0" lang="en-US" sz="2500" spc="194" strike="noStrike">
                <a:solidFill>
                  <a:srgbClr val="ffffff"/>
                </a:solidFill>
                <a:latin typeface="Arial Narrow"/>
              </a:rPr>
              <a:t>HOLA</a:t>
            </a:r>
            <a:r>
              <a:rPr b="0" lang="en-US" sz="2500" spc="-1" strike="noStrike">
                <a:solidFill>
                  <a:srgbClr val="ffffff"/>
                </a:solidFill>
                <a:latin typeface="Arial Narrow"/>
              </a:rPr>
              <a:t>	</a:t>
            </a:r>
            <a:r>
              <a:rPr b="0" lang="en-US" sz="2500" spc="219" strike="noStrike">
                <a:solidFill>
                  <a:srgbClr val="ffffff"/>
                </a:solidFill>
                <a:latin typeface="Arial Narrow"/>
              </a:rPr>
              <a:t>ENERO</a:t>
            </a:r>
            <a:endParaRPr b="0" lang="en-US" sz="2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2022-07-29T05:18:11Z</dcterms:created>
  <dc:creator/>
  <dc:description/>
  <dc:language>en-US</dc:language>
  <cp:lastModifiedBy/>
  <dcterms:modified xsi:type="dcterms:W3CDTF">2022-07-29T05:18:11Z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