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4" y="0"/>
            <a:ext cx="7763256" cy="100584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56535" y="4315459"/>
            <a:ext cx="5015865" cy="574294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5967" y="6690359"/>
            <a:ext cx="1085088" cy="126796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38783" y="981455"/>
            <a:ext cx="5742940" cy="1856739"/>
          </a:xfrm>
          <a:custGeom>
            <a:avLst/>
            <a:gdLst/>
            <a:ahLst/>
            <a:cxnLst/>
            <a:rect l="l" t="t" r="r" b="b"/>
            <a:pathLst>
              <a:path w="5742940" h="1856739">
                <a:moveTo>
                  <a:pt x="5742432" y="0"/>
                </a:moveTo>
                <a:lnTo>
                  <a:pt x="0" y="0"/>
                </a:lnTo>
                <a:lnTo>
                  <a:pt x="0" y="1856231"/>
                </a:lnTo>
                <a:lnTo>
                  <a:pt x="5742432" y="1856231"/>
                </a:lnTo>
                <a:lnTo>
                  <a:pt x="5742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8447" y="1295222"/>
            <a:ext cx="4175505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8447" y="1295222"/>
            <a:ext cx="402399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MATEMÁTICA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908554" y="2188590"/>
            <a:ext cx="1802764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solidFill>
                  <a:srgbClr val="212A35"/>
                </a:solidFill>
                <a:latin typeface="Arial"/>
                <a:cs typeface="Arial"/>
              </a:rPr>
              <a:t>https://</a:t>
            </a:r>
            <a:r>
              <a:rPr dirty="0" sz="1000" spc="-10">
                <a:solidFill>
                  <a:srgbClr val="212A35"/>
                </a:solidFill>
                <a:latin typeface="Arial"/>
                <a:cs typeface="Arial"/>
                <a:hlinkClick r:id="rId2"/>
              </a:rPr>
              <a:t>www.superportadas.com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A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2022-05-08T07:44:48Z</dcterms:created>
  <dcterms:modified xsi:type="dcterms:W3CDTF">2022-05-08T07:44:48Z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