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Agency FB" panose="00000000000000000000" pitchFamily="34" charset="1"/>
      <p:bold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gency FB"/>
                <a:cs typeface="Agency FB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gency FB"/>
                <a:cs typeface="Agency FB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gency FB"/>
                <a:cs typeface="Agency FB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69352" cy="100523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9531" y="2859084"/>
            <a:ext cx="7133336" cy="1593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gency FB"/>
                <a:cs typeface="Agency FB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531" y="2859084"/>
            <a:ext cx="1858645" cy="1593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-10"/>
              <a:t>portada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 spc="-10"/>
              <a:t>inglés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04215" y="12191"/>
            <a:ext cx="7568565" cy="10052685"/>
            <a:chOff x="204215" y="12191"/>
            <a:chExt cx="7568565" cy="10052685"/>
          </a:xfrm>
        </p:grpSpPr>
        <p:sp>
          <p:nvSpPr>
            <p:cNvPr id="4" name="object 4" descr=""/>
            <p:cNvSpPr/>
            <p:nvPr/>
          </p:nvSpPr>
          <p:spPr>
            <a:xfrm>
              <a:off x="6185915" y="16763"/>
              <a:ext cx="1582420" cy="10043160"/>
            </a:xfrm>
            <a:custGeom>
              <a:avLst/>
              <a:gdLst/>
              <a:ahLst/>
              <a:cxnLst/>
              <a:rect l="l" t="t" r="r" b="b"/>
              <a:pathLst>
                <a:path w="1582420" h="10043160">
                  <a:moveTo>
                    <a:pt x="1581912" y="0"/>
                  </a:moveTo>
                  <a:lnTo>
                    <a:pt x="0" y="0"/>
                  </a:lnTo>
                  <a:lnTo>
                    <a:pt x="0" y="10043160"/>
                  </a:lnTo>
                  <a:lnTo>
                    <a:pt x="1581912" y="10043160"/>
                  </a:lnTo>
                  <a:lnTo>
                    <a:pt x="1581912" y="0"/>
                  </a:lnTo>
                  <a:close/>
                </a:path>
              </a:pathLst>
            </a:custGeom>
            <a:solidFill>
              <a:srgbClr val="B3A1C6">
                <a:alpha val="9803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185915" y="16763"/>
              <a:ext cx="1582420" cy="10043160"/>
            </a:xfrm>
            <a:custGeom>
              <a:avLst/>
              <a:gdLst/>
              <a:ahLst/>
              <a:cxnLst/>
              <a:rect l="l" t="t" r="r" b="b"/>
              <a:pathLst>
                <a:path w="1582420" h="10043160">
                  <a:moveTo>
                    <a:pt x="0" y="10043160"/>
                  </a:moveTo>
                  <a:lnTo>
                    <a:pt x="1581912" y="10043160"/>
                  </a:lnTo>
                  <a:lnTo>
                    <a:pt x="1581912" y="0"/>
                  </a:lnTo>
                  <a:lnTo>
                    <a:pt x="0" y="0"/>
                  </a:lnTo>
                  <a:lnTo>
                    <a:pt x="0" y="1004316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04215" y="9375648"/>
              <a:ext cx="2755900" cy="509270"/>
            </a:xfrm>
            <a:custGeom>
              <a:avLst/>
              <a:gdLst/>
              <a:ahLst/>
              <a:cxnLst/>
              <a:rect l="l" t="t" r="r" b="b"/>
              <a:pathLst>
                <a:path w="2755900" h="509270">
                  <a:moveTo>
                    <a:pt x="2755392" y="0"/>
                  </a:moveTo>
                  <a:lnTo>
                    <a:pt x="0" y="0"/>
                  </a:lnTo>
                  <a:lnTo>
                    <a:pt x="0" y="509015"/>
                  </a:lnTo>
                  <a:lnTo>
                    <a:pt x="2755392" y="509015"/>
                  </a:lnTo>
                  <a:lnTo>
                    <a:pt x="27553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2022-05-08T07:44:45Z</dcterms:created>
  <dcterms:modified xsi:type="dcterms:W3CDTF">2022-05-08T07:44:45Z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