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1D5394-2C77-4B76-900E-D1D9215191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447372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551600" y="6306480"/>
            <a:ext cx="447372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816B24-A960-468F-8A8B-272D79D4AC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4408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551600" y="630648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44080" y="630648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F4B958-AB84-4840-9FFD-91AF419DFB2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064320" y="427392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577040" y="427392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551600" y="630648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064320" y="630648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577040" y="6306480"/>
            <a:ext cx="144036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B4A1D2-2EE5-4401-869D-7CCC444FE5A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551600" y="4273920"/>
            <a:ext cx="447372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54DAA7-2E46-4DF6-BEE4-207F1BC803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447372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F35BF6-3529-4884-8BB2-E78F2958F1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218304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44080" y="4273920"/>
            <a:ext cx="218304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88AA54-ACCD-4865-B8FB-3A52375BD8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D650CD-8306-488C-A597-8728439115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341080" y="3182400"/>
            <a:ext cx="2867400" cy="64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C0C23E-92A0-4BF5-96F5-4B95067551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44080" y="4273920"/>
            <a:ext cx="218304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551600" y="630648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6B1A08-169E-4049-937B-BE7294CC56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218304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4408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44080" y="630648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C73A13-CCDD-4B5E-94F8-A2090AF84A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44080" y="4273920"/>
            <a:ext cx="218304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551600" y="6306480"/>
            <a:ext cx="4473720" cy="185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84DE08-7552-4115-8E44-A35FCF52F7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990000" y="183600"/>
            <a:ext cx="5574960" cy="10299240"/>
          </a:xfrm>
          <a:custGeom>
            <a:avLst/>
            <a:gdLst/>
            <a:ahLst/>
            <a:rect l="l" t="t" r="r" b="b"/>
            <a:pathLst>
              <a:path w="5575300" h="10299700">
                <a:moveTo>
                  <a:pt x="1358265" y="10287000"/>
                </a:moveTo>
                <a:lnTo>
                  <a:pt x="1279524" y="10287000"/>
                </a:lnTo>
                <a:lnTo>
                  <a:pt x="1330324" y="10299700"/>
                </a:lnTo>
                <a:lnTo>
                  <a:pt x="1358265" y="10287000"/>
                </a:lnTo>
                <a:close/>
                <a:moveTo>
                  <a:pt x="29209" y="10261600"/>
                </a:moveTo>
                <a:lnTo>
                  <a:pt x="6984" y="10261600"/>
                </a:lnTo>
                <a:lnTo>
                  <a:pt x="13334" y="10274300"/>
                </a:lnTo>
                <a:lnTo>
                  <a:pt x="19050" y="10287000"/>
                </a:lnTo>
                <a:lnTo>
                  <a:pt x="24129" y="10287000"/>
                </a:lnTo>
                <a:lnTo>
                  <a:pt x="29209" y="10261600"/>
                </a:lnTo>
                <a:close/>
                <a:moveTo>
                  <a:pt x="1290320" y="10274300"/>
                </a:moveTo>
                <a:lnTo>
                  <a:pt x="1191260" y="10274300"/>
                </a:lnTo>
                <a:lnTo>
                  <a:pt x="1141095" y="10287000"/>
                </a:lnTo>
                <a:lnTo>
                  <a:pt x="1296035" y="10287000"/>
                </a:lnTo>
                <a:lnTo>
                  <a:pt x="1290320" y="10274300"/>
                </a:lnTo>
                <a:close/>
                <a:moveTo>
                  <a:pt x="3016250" y="10274300"/>
                </a:moveTo>
                <a:lnTo>
                  <a:pt x="1458595" y="10274300"/>
                </a:lnTo>
                <a:lnTo>
                  <a:pt x="1407795" y="10287000"/>
                </a:lnTo>
                <a:lnTo>
                  <a:pt x="2969895" y="10287000"/>
                </a:lnTo>
                <a:lnTo>
                  <a:pt x="3016250" y="10274300"/>
                </a:lnTo>
                <a:close/>
                <a:moveTo>
                  <a:pt x="3795395" y="10274300"/>
                </a:moveTo>
                <a:lnTo>
                  <a:pt x="3524885" y="10274300"/>
                </a:lnTo>
                <a:lnTo>
                  <a:pt x="3578225" y="10287000"/>
                </a:lnTo>
                <a:lnTo>
                  <a:pt x="3741420" y="10287000"/>
                </a:lnTo>
                <a:lnTo>
                  <a:pt x="3795395" y="10274300"/>
                </a:lnTo>
                <a:close/>
                <a:moveTo>
                  <a:pt x="3838575" y="10274300"/>
                </a:moveTo>
                <a:lnTo>
                  <a:pt x="3797935" y="10274300"/>
                </a:lnTo>
                <a:lnTo>
                  <a:pt x="3796665" y="10287000"/>
                </a:lnTo>
                <a:lnTo>
                  <a:pt x="3838575" y="10274300"/>
                </a:lnTo>
                <a:close/>
                <a:moveTo>
                  <a:pt x="5525135" y="10274300"/>
                </a:moveTo>
                <a:lnTo>
                  <a:pt x="5427345" y="10274300"/>
                </a:lnTo>
                <a:lnTo>
                  <a:pt x="5414010" y="10287000"/>
                </a:lnTo>
                <a:lnTo>
                  <a:pt x="5497195" y="10287000"/>
                </a:lnTo>
                <a:lnTo>
                  <a:pt x="5525135" y="10274300"/>
                </a:lnTo>
                <a:close/>
                <a:moveTo>
                  <a:pt x="1555749" y="10261600"/>
                </a:moveTo>
                <a:lnTo>
                  <a:pt x="444500" y="10261600"/>
                </a:lnTo>
                <a:lnTo>
                  <a:pt x="495300" y="10274300"/>
                </a:lnTo>
                <a:lnTo>
                  <a:pt x="1505585" y="10274300"/>
                </a:lnTo>
                <a:lnTo>
                  <a:pt x="1555749" y="10261600"/>
                </a:lnTo>
                <a:close/>
                <a:moveTo>
                  <a:pt x="2781935" y="10261600"/>
                </a:moveTo>
                <a:lnTo>
                  <a:pt x="2421255" y="10261600"/>
                </a:lnTo>
                <a:lnTo>
                  <a:pt x="2418715" y="10274300"/>
                </a:lnTo>
                <a:lnTo>
                  <a:pt x="2800985" y="10274300"/>
                </a:lnTo>
                <a:lnTo>
                  <a:pt x="2781935" y="10261600"/>
                </a:lnTo>
                <a:close/>
                <a:moveTo>
                  <a:pt x="5533390" y="9982200"/>
                </a:moveTo>
                <a:lnTo>
                  <a:pt x="5534660" y="10020300"/>
                </a:lnTo>
                <a:lnTo>
                  <a:pt x="5535930" y="10071100"/>
                </a:lnTo>
                <a:lnTo>
                  <a:pt x="5536565" y="10109200"/>
                </a:lnTo>
                <a:lnTo>
                  <a:pt x="5536565" y="10248900"/>
                </a:lnTo>
                <a:lnTo>
                  <a:pt x="5524500" y="10248900"/>
                </a:lnTo>
                <a:lnTo>
                  <a:pt x="5514340" y="10261600"/>
                </a:lnTo>
                <a:lnTo>
                  <a:pt x="2820035" y="10261600"/>
                </a:lnTo>
                <a:lnTo>
                  <a:pt x="2800985" y="10274300"/>
                </a:lnTo>
                <a:lnTo>
                  <a:pt x="5560060" y="10274300"/>
                </a:lnTo>
                <a:lnTo>
                  <a:pt x="5560060" y="10020300"/>
                </a:lnTo>
                <a:lnTo>
                  <a:pt x="5539740" y="10020300"/>
                </a:lnTo>
                <a:lnTo>
                  <a:pt x="5533390" y="9982200"/>
                </a:lnTo>
                <a:close/>
                <a:moveTo>
                  <a:pt x="1269" y="10160000"/>
                </a:moveTo>
                <a:lnTo>
                  <a:pt x="0" y="10185400"/>
                </a:lnTo>
                <a:lnTo>
                  <a:pt x="0" y="10223500"/>
                </a:lnTo>
                <a:lnTo>
                  <a:pt x="3809" y="10261600"/>
                </a:lnTo>
                <a:lnTo>
                  <a:pt x="2736215" y="10261600"/>
                </a:lnTo>
                <a:lnTo>
                  <a:pt x="2994025" y="10248900"/>
                </a:lnTo>
                <a:lnTo>
                  <a:pt x="148590" y="10248900"/>
                </a:lnTo>
                <a:lnTo>
                  <a:pt x="82550" y="10236200"/>
                </a:lnTo>
                <a:lnTo>
                  <a:pt x="42544" y="10236200"/>
                </a:lnTo>
                <a:lnTo>
                  <a:pt x="43815" y="10185400"/>
                </a:lnTo>
                <a:lnTo>
                  <a:pt x="5079" y="10185400"/>
                </a:lnTo>
                <a:lnTo>
                  <a:pt x="1269" y="10160000"/>
                </a:lnTo>
                <a:close/>
                <a:moveTo>
                  <a:pt x="5492750" y="10248900"/>
                </a:moveTo>
                <a:lnTo>
                  <a:pt x="3606165" y="10248900"/>
                </a:lnTo>
                <a:lnTo>
                  <a:pt x="3656965" y="10261600"/>
                </a:lnTo>
                <a:lnTo>
                  <a:pt x="5497195" y="10261600"/>
                </a:lnTo>
                <a:lnTo>
                  <a:pt x="5492750" y="10248900"/>
                </a:lnTo>
                <a:close/>
                <a:moveTo>
                  <a:pt x="1772920" y="10236200"/>
                </a:moveTo>
                <a:lnTo>
                  <a:pt x="746760" y="10236200"/>
                </a:lnTo>
                <a:lnTo>
                  <a:pt x="696595" y="10248900"/>
                </a:lnTo>
                <a:lnTo>
                  <a:pt x="1810385" y="10248900"/>
                </a:lnTo>
                <a:lnTo>
                  <a:pt x="1772920" y="10236200"/>
                </a:lnTo>
                <a:close/>
                <a:moveTo>
                  <a:pt x="4269740" y="10236200"/>
                </a:moveTo>
                <a:lnTo>
                  <a:pt x="1847850" y="10236200"/>
                </a:lnTo>
                <a:lnTo>
                  <a:pt x="1810385" y="10248900"/>
                </a:lnTo>
                <a:lnTo>
                  <a:pt x="4326255" y="10248900"/>
                </a:lnTo>
                <a:lnTo>
                  <a:pt x="4269740" y="10236200"/>
                </a:lnTo>
                <a:close/>
                <a:moveTo>
                  <a:pt x="5084445" y="10236200"/>
                </a:moveTo>
                <a:lnTo>
                  <a:pt x="4480560" y="10236200"/>
                </a:lnTo>
                <a:lnTo>
                  <a:pt x="4444365" y="10248900"/>
                </a:lnTo>
                <a:lnTo>
                  <a:pt x="5081270" y="10248900"/>
                </a:lnTo>
                <a:lnTo>
                  <a:pt x="5084445" y="10236200"/>
                </a:lnTo>
                <a:close/>
                <a:moveTo>
                  <a:pt x="5357495" y="10236200"/>
                </a:moveTo>
                <a:lnTo>
                  <a:pt x="5104130" y="10236200"/>
                </a:lnTo>
                <a:lnTo>
                  <a:pt x="5081270" y="10248900"/>
                </a:lnTo>
                <a:lnTo>
                  <a:pt x="5390515" y="10248900"/>
                </a:lnTo>
                <a:lnTo>
                  <a:pt x="5357495" y="10236200"/>
                </a:lnTo>
                <a:close/>
                <a:moveTo>
                  <a:pt x="1633854" y="10223500"/>
                </a:moveTo>
                <a:lnTo>
                  <a:pt x="1596390" y="10236200"/>
                </a:lnTo>
                <a:lnTo>
                  <a:pt x="1682750" y="10236200"/>
                </a:lnTo>
                <a:lnTo>
                  <a:pt x="1633854" y="10223500"/>
                </a:lnTo>
                <a:close/>
                <a:moveTo>
                  <a:pt x="3116580" y="10223500"/>
                </a:moveTo>
                <a:lnTo>
                  <a:pt x="3072130" y="10223500"/>
                </a:lnTo>
                <a:lnTo>
                  <a:pt x="3025140" y="10236200"/>
                </a:lnTo>
                <a:lnTo>
                  <a:pt x="3162935" y="10236200"/>
                </a:lnTo>
                <a:lnTo>
                  <a:pt x="3116580" y="10223500"/>
                </a:lnTo>
                <a:close/>
                <a:moveTo>
                  <a:pt x="12065" y="10172700"/>
                </a:moveTo>
                <a:lnTo>
                  <a:pt x="8890" y="10185400"/>
                </a:lnTo>
                <a:lnTo>
                  <a:pt x="13334" y="10185400"/>
                </a:lnTo>
                <a:lnTo>
                  <a:pt x="12065" y="10172700"/>
                </a:lnTo>
                <a:close/>
                <a:moveTo>
                  <a:pt x="40640" y="9423400"/>
                </a:moveTo>
                <a:lnTo>
                  <a:pt x="17144" y="9423400"/>
                </a:lnTo>
                <a:lnTo>
                  <a:pt x="14604" y="9461500"/>
                </a:lnTo>
                <a:lnTo>
                  <a:pt x="13969" y="9499600"/>
                </a:lnTo>
                <a:lnTo>
                  <a:pt x="14604" y="9537700"/>
                </a:lnTo>
                <a:lnTo>
                  <a:pt x="17144" y="9563100"/>
                </a:lnTo>
                <a:lnTo>
                  <a:pt x="16509" y="9601200"/>
                </a:lnTo>
                <a:lnTo>
                  <a:pt x="15875" y="9626600"/>
                </a:lnTo>
                <a:lnTo>
                  <a:pt x="16509" y="9690100"/>
                </a:lnTo>
                <a:lnTo>
                  <a:pt x="17144" y="9728200"/>
                </a:lnTo>
                <a:lnTo>
                  <a:pt x="14604" y="9728200"/>
                </a:lnTo>
                <a:lnTo>
                  <a:pt x="13334" y="9740900"/>
                </a:lnTo>
                <a:lnTo>
                  <a:pt x="13334" y="9753600"/>
                </a:lnTo>
                <a:lnTo>
                  <a:pt x="14604" y="9779000"/>
                </a:lnTo>
                <a:lnTo>
                  <a:pt x="17144" y="9791700"/>
                </a:lnTo>
                <a:lnTo>
                  <a:pt x="17144" y="9804400"/>
                </a:lnTo>
                <a:lnTo>
                  <a:pt x="17779" y="9842500"/>
                </a:lnTo>
                <a:lnTo>
                  <a:pt x="17779" y="9855200"/>
                </a:lnTo>
                <a:lnTo>
                  <a:pt x="21590" y="10033000"/>
                </a:lnTo>
                <a:lnTo>
                  <a:pt x="21590" y="10071100"/>
                </a:lnTo>
                <a:lnTo>
                  <a:pt x="22859" y="10121900"/>
                </a:lnTo>
                <a:lnTo>
                  <a:pt x="21590" y="10160000"/>
                </a:lnTo>
                <a:lnTo>
                  <a:pt x="13334" y="10185400"/>
                </a:lnTo>
                <a:lnTo>
                  <a:pt x="43815" y="10185400"/>
                </a:lnTo>
                <a:lnTo>
                  <a:pt x="45084" y="10134600"/>
                </a:lnTo>
                <a:lnTo>
                  <a:pt x="46990" y="10083800"/>
                </a:lnTo>
                <a:lnTo>
                  <a:pt x="49529" y="9982200"/>
                </a:lnTo>
                <a:lnTo>
                  <a:pt x="50165" y="9931400"/>
                </a:lnTo>
                <a:lnTo>
                  <a:pt x="51434" y="9880600"/>
                </a:lnTo>
                <a:lnTo>
                  <a:pt x="49529" y="9855200"/>
                </a:lnTo>
                <a:lnTo>
                  <a:pt x="48259" y="9842500"/>
                </a:lnTo>
                <a:lnTo>
                  <a:pt x="45719" y="9829800"/>
                </a:lnTo>
                <a:lnTo>
                  <a:pt x="43815" y="9804400"/>
                </a:lnTo>
                <a:lnTo>
                  <a:pt x="43179" y="9766300"/>
                </a:lnTo>
                <a:lnTo>
                  <a:pt x="42544" y="9715500"/>
                </a:lnTo>
                <a:lnTo>
                  <a:pt x="41909" y="9677400"/>
                </a:lnTo>
                <a:lnTo>
                  <a:pt x="41275" y="9626600"/>
                </a:lnTo>
                <a:lnTo>
                  <a:pt x="40640" y="9537700"/>
                </a:lnTo>
                <a:lnTo>
                  <a:pt x="40640" y="9423400"/>
                </a:lnTo>
                <a:close/>
                <a:moveTo>
                  <a:pt x="5560060" y="9982200"/>
                </a:moveTo>
                <a:lnTo>
                  <a:pt x="5561330" y="10007600"/>
                </a:lnTo>
                <a:lnTo>
                  <a:pt x="5561330" y="10033000"/>
                </a:lnTo>
                <a:lnTo>
                  <a:pt x="5561965" y="10045700"/>
                </a:lnTo>
                <a:lnTo>
                  <a:pt x="5565775" y="10045700"/>
                </a:lnTo>
                <a:lnTo>
                  <a:pt x="5566410" y="10020300"/>
                </a:lnTo>
                <a:lnTo>
                  <a:pt x="5565140" y="10007600"/>
                </a:lnTo>
                <a:lnTo>
                  <a:pt x="5560060" y="9982200"/>
                </a:lnTo>
                <a:close/>
                <a:moveTo>
                  <a:pt x="5538470" y="9232900"/>
                </a:moveTo>
                <a:lnTo>
                  <a:pt x="5536565" y="9283700"/>
                </a:lnTo>
                <a:lnTo>
                  <a:pt x="5534660" y="9347200"/>
                </a:lnTo>
                <a:lnTo>
                  <a:pt x="5533390" y="9410700"/>
                </a:lnTo>
                <a:lnTo>
                  <a:pt x="5533390" y="9575800"/>
                </a:lnTo>
                <a:lnTo>
                  <a:pt x="5535295" y="9728200"/>
                </a:lnTo>
                <a:lnTo>
                  <a:pt x="5537200" y="9829800"/>
                </a:lnTo>
                <a:lnTo>
                  <a:pt x="5538470" y="9867900"/>
                </a:lnTo>
                <a:lnTo>
                  <a:pt x="5539740" y="9969500"/>
                </a:lnTo>
                <a:lnTo>
                  <a:pt x="5539740" y="10020300"/>
                </a:lnTo>
                <a:lnTo>
                  <a:pt x="5560060" y="10020300"/>
                </a:lnTo>
                <a:lnTo>
                  <a:pt x="5560180" y="9829800"/>
                </a:lnTo>
                <a:lnTo>
                  <a:pt x="5560664" y="9626600"/>
                </a:lnTo>
                <a:lnTo>
                  <a:pt x="5560695" y="9537700"/>
                </a:lnTo>
                <a:lnTo>
                  <a:pt x="5561330" y="9499600"/>
                </a:lnTo>
                <a:lnTo>
                  <a:pt x="5561420" y="9423400"/>
                </a:lnTo>
                <a:lnTo>
                  <a:pt x="5561965" y="9347200"/>
                </a:lnTo>
                <a:lnTo>
                  <a:pt x="5561965" y="9271000"/>
                </a:lnTo>
                <a:lnTo>
                  <a:pt x="5541010" y="9271000"/>
                </a:lnTo>
                <a:lnTo>
                  <a:pt x="5539740" y="9245600"/>
                </a:lnTo>
                <a:lnTo>
                  <a:pt x="5538470" y="9232900"/>
                </a:lnTo>
                <a:close/>
                <a:moveTo>
                  <a:pt x="5570220" y="8966200"/>
                </a:moveTo>
                <a:lnTo>
                  <a:pt x="5563235" y="8966200"/>
                </a:lnTo>
                <a:lnTo>
                  <a:pt x="5563870" y="9042400"/>
                </a:lnTo>
                <a:lnTo>
                  <a:pt x="5565245" y="9194800"/>
                </a:lnTo>
                <a:lnTo>
                  <a:pt x="5565563" y="9232900"/>
                </a:lnTo>
                <a:lnTo>
                  <a:pt x="5565648" y="9575800"/>
                </a:lnTo>
                <a:lnTo>
                  <a:pt x="5565140" y="9626600"/>
                </a:lnTo>
                <a:lnTo>
                  <a:pt x="5563235" y="9906000"/>
                </a:lnTo>
                <a:lnTo>
                  <a:pt x="5563235" y="9956800"/>
                </a:lnTo>
                <a:lnTo>
                  <a:pt x="5565140" y="9956800"/>
                </a:lnTo>
                <a:lnTo>
                  <a:pt x="5567045" y="9944100"/>
                </a:lnTo>
                <a:lnTo>
                  <a:pt x="5571490" y="9944100"/>
                </a:lnTo>
                <a:lnTo>
                  <a:pt x="5572125" y="9906000"/>
                </a:lnTo>
                <a:lnTo>
                  <a:pt x="5570855" y="9855200"/>
                </a:lnTo>
                <a:lnTo>
                  <a:pt x="5568950" y="9804400"/>
                </a:lnTo>
                <a:lnTo>
                  <a:pt x="5567680" y="9766300"/>
                </a:lnTo>
                <a:lnTo>
                  <a:pt x="5567045" y="9715500"/>
                </a:lnTo>
                <a:lnTo>
                  <a:pt x="5568950" y="9677400"/>
                </a:lnTo>
                <a:lnTo>
                  <a:pt x="5572125" y="9677400"/>
                </a:lnTo>
                <a:lnTo>
                  <a:pt x="5571490" y="9652000"/>
                </a:lnTo>
                <a:lnTo>
                  <a:pt x="5568950" y="9639300"/>
                </a:lnTo>
                <a:lnTo>
                  <a:pt x="5567045" y="9626600"/>
                </a:lnTo>
                <a:lnTo>
                  <a:pt x="5567680" y="9601200"/>
                </a:lnTo>
                <a:lnTo>
                  <a:pt x="5570220" y="9588500"/>
                </a:lnTo>
                <a:lnTo>
                  <a:pt x="5574030" y="9588500"/>
                </a:lnTo>
                <a:lnTo>
                  <a:pt x="5573903" y="9232900"/>
                </a:lnTo>
                <a:lnTo>
                  <a:pt x="5573395" y="9182100"/>
                </a:lnTo>
                <a:lnTo>
                  <a:pt x="5572760" y="9131300"/>
                </a:lnTo>
                <a:lnTo>
                  <a:pt x="5572125" y="9067800"/>
                </a:lnTo>
                <a:lnTo>
                  <a:pt x="5570855" y="9004300"/>
                </a:lnTo>
                <a:lnTo>
                  <a:pt x="5570220" y="8966200"/>
                </a:lnTo>
                <a:close/>
                <a:moveTo>
                  <a:pt x="5571490" y="9944100"/>
                </a:moveTo>
                <a:lnTo>
                  <a:pt x="5568950" y="9944100"/>
                </a:lnTo>
                <a:lnTo>
                  <a:pt x="5570855" y="9956800"/>
                </a:lnTo>
                <a:lnTo>
                  <a:pt x="5571490" y="9944100"/>
                </a:lnTo>
                <a:close/>
                <a:moveTo>
                  <a:pt x="5574030" y="9588500"/>
                </a:moveTo>
                <a:lnTo>
                  <a:pt x="5572125" y="9588500"/>
                </a:lnTo>
                <a:lnTo>
                  <a:pt x="5573395" y="9601200"/>
                </a:lnTo>
                <a:lnTo>
                  <a:pt x="5574665" y="9601200"/>
                </a:lnTo>
                <a:lnTo>
                  <a:pt x="5574030" y="9588500"/>
                </a:lnTo>
                <a:close/>
                <a:moveTo>
                  <a:pt x="5524500" y="0"/>
                </a:moveTo>
                <a:lnTo>
                  <a:pt x="1797685" y="0"/>
                </a:lnTo>
                <a:lnTo>
                  <a:pt x="1747520" y="12700"/>
                </a:lnTo>
                <a:lnTo>
                  <a:pt x="17144" y="12700"/>
                </a:lnTo>
                <a:lnTo>
                  <a:pt x="17197" y="165100"/>
                </a:lnTo>
                <a:lnTo>
                  <a:pt x="17674" y="279400"/>
                </a:lnTo>
                <a:lnTo>
                  <a:pt x="17779" y="419100"/>
                </a:lnTo>
                <a:lnTo>
                  <a:pt x="16509" y="469900"/>
                </a:lnTo>
                <a:lnTo>
                  <a:pt x="15240" y="546100"/>
                </a:lnTo>
                <a:lnTo>
                  <a:pt x="14604" y="571500"/>
                </a:lnTo>
                <a:lnTo>
                  <a:pt x="13334" y="647700"/>
                </a:lnTo>
                <a:lnTo>
                  <a:pt x="13334" y="685800"/>
                </a:lnTo>
                <a:lnTo>
                  <a:pt x="12065" y="762000"/>
                </a:lnTo>
                <a:lnTo>
                  <a:pt x="11429" y="850900"/>
                </a:lnTo>
                <a:lnTo>
                  <a:pt x="11350" y="952500"/>
                </a:lnTo>
                <a:lnTo>
                  <a:pt x="10794" y="1041400"/>
                </a:lnTo>
                <a:lnTo>
                  <a:pt x="10794" y="1333500"/>
                </a:lnTo>
                <a:lnTo>
                  <a:pt x="11429" y="1447800"/>
                </a:lnTo>
                <a:lnTo>
                  <a:pt x="11967" y="1587500"/>
                </a:lnTo>
                <a:lnTo>
                  <a:pt x="12065" y="1714500"/>
                </a:lnTo>
                <a:lnTo>
                  <a:pt x="13334" y="1968500"/>
                </a:lnTo>
                <a:lnTo>
                  <a:pt x="15240" y="2209800"/>
                </a:lnTo>
                <a:lnTo>
                  <a:pt x="16509" y="2336800"/>
                </a:lnTo>
                <a:lnTo>
                  <a:pt x="17144" y="2451100"/>
                </a:lnTo>
                <a:lnTo>
                  <a:pt x="17779" y="2527300"/>
                </a:lnTo>
                <a:lnTo>
                  <a:pt x="19050" y="2730500"/>
                </a:lnTo>
                <a:lnTo>
                  <a:pt x="18959" y="3352800"/>
                </a:lnTo>
                <a:lnTo>
                  <a:pt x="18415" y="3429000"/>
                </a:lnTo>
                <a:lnTo>
                  <a:pt x="18362" y="3594100"/>
                </a:lnTo>
                <a:lnTo>
                  <a:pt x="17779" y="3733800"/>
                </a:lnTo>
                <a:lnTo>
                  <a:pt x="16509" y="3949700"/>
                </a:lnTo>
                <a:lnTo>
                  <a:pt x="13927" y="4559300"/>
                </a:lnTo>
                <a:lnTo>
                  <a:pt x="13334" y="4737100"/>
                </a:lnTo>
                <a:lnTo>
                  <a:pt x="12065" y="4991100"/>
                </a:lnTo>
                <a:lnTo>
                  <a:pt x="12065" y="5118100"/>
                </a:lnTo>
                <a:lnTo>
                  <a:pt x="11429" y="5245100"/>
                </a:lnTo>
                <a:lnTo>
                  <a:pt x="11429" y="5626100"/>
                </a:lnTo>
                <a:lnTo>
                  <a:pt x="12065" y="5676900"/>
                </a:lnTo>
                <a:lnTo>
                  <a:pt x="12144" y="5778500"/>
                </a:lnTo>
                <a:lnTo>
                  <a:pt x="12700" y="5867400"/>
                </a:lnTo>
                <a:lnTo>
                  <a:pt x="12065" y="5905500"/>
                </a:lnTo>
                <a:lnTo>
                  <a:pt x="12065" y="5969000"/>
                </a:lnTo>
                <a:lnTo>
                  <a:pt x="11429" y="6007100"/>
                </a:lnTo>
                <a:lnTo>
                  <a:pt x="11429" y="6159500"/>
                </a:lnTo>
                <a:lnTo>
                  <a:pt x="10953" y="6197600"/>
                </a:lnTo>
                <a:lnTo>
                  <a:pt x="10874" y="6248400"/>
                </a:lnTo>
                <a:lnTo>
                  <a:pt x="11429" y="6515100"/>
                </a:lnTo>
                <a:lnTo>
                  <a:pt x="11429" y="6654800"/>
                </a:lnTo>
                <a:lnTo>
                  <a:pt x="12065" y="6769100"/>
                </a:lnTo>
                <a:lnTo>
                  <a:pt x="12065" y="6870700"/>
                </a:lnTo>
                <a:lnTo>
                  <a:pt x="12700" y="6972300"/>
                </a:lnTo>
                <a:lnTo>
                  <a:pt x="15240" y="7315200"/>
                </a:lnTo>
                <a:lnTo>
                  <a:pt x="19050" y="7886700"/>
                </a:lnTo>
                <a:lnTo>
                  <a:pt x="20319" y="8039100"/>
                </a:lnTo>
                <a:lnTo>
                  <a:pt x="21166" y="8204200"/>
                </a:lnTo>
                <a:lnTo>
                  <a:pt x="22225" y="8394700"/>
                </a:lnTo>
                <a:lnTo>
                  <a:pt x="22225" y="8496300"/>
                </a:lnTo>
                <a:lnTo>
                  <a:pt x="19050" y="8750300"/>
                </a:lnTo>
                <a:lnTo>
                  <a:pt x="17144" y="8851900"/>
                </a:lnTo>
                <a:lnTo>
                  <a:pt x="15875" y="8953500"/>
                </a:lnTo>
                <a:lnTo>
                  <a:pt x="15875" y="9004300"/>
                </a:lnTo>
                <a:lnTo>
                  <a:pt x="13969" y="9156700"/>
                </a:lnTo>
                <a:lnTo>
                  <a:pt x="13969" y="9232900"/>
                </a:lnTo>
                <a:lnTo>
                  <a:pt x="13334" y="9296400"/>
                </a:lnTo>
                <a:lnTo>
                  <a:pt x="13334" y="9436100"/>
                </a:lnTo>
                <a:lnTo>
                  <a:pt x="17144" y="9423400"/>
                </a:lnTo>
                <a:lnTo>
                  <a:pt x="40640" y="9423400"/>
                </a:lnTo>
                <a:lnTo>
                  <a:pt x="40640" y="9398000"/>
                </a:lnTo>
                <a:lnTo>
                  <a:pt x="40004" y="9283700"/>
                </a:lnTo>
                <a:lnTo>
                  <a:pt x="41275" y="9182100"/>
                </a:lnTo>
                <a:lnTo>
                  <a:pt x="41275" y="9080500"/>
                </a:lnTo>
                <a:lnTo>
                  <a:pt x="40004" y="9029700"/>
                </a:lnTo>
                <a:lnTo>
                  <a:pt x="40004" y="8966200"/>
                </a:lnTo>
                <a:lnTo>
                  <a:pt x="42544" y="8953500"/>
                </a:lnTo>
                <a:lnTo>
                  <a:pt x="43815" y="8826500"/>
                </a:lnTo>
                <a:lnTo>
                  <a:pt x="50165" y="8826500"/>
                </a:lnTo>
                <a:lnTo>
                  <a:pt x="50165" y="8166100"/>
                </a:lnTo>
                <a:lnTo>
                  <a:pt x="52704" y="8166100"/>
                </a:lnTo>
                <a:lnTo>
                  <a:pt x="54609" y="8115300"/>
                </a:lnTo>
                <a:lnTo>
                  <a:pt x="55879" y="8064500"/>
                </a:lnTo>
                <a:lnTo>
                  <a:pt x="55244" y="8001000"/>
                </a:lnTo>
                <a:lnTo>
                  <a:pt x="53975" y="7962900"/>
                </a:lnTo>
                <a:lnTo>
                  <a:pt x="52069" y="7912100"/>
                </a:lnTo>
                <a:lnTo>
                  <a:pt x="50800" y="7861300"/>
                </a:lnTo>
                <a:lnTo>
                  <a:pt x="50165" y="7823200"/>
                </a:lnTo>
                <a:lnTo>
                  <a:pt x="50165" y="7797800"/>
                </a:lnTo>
                <a:lnTo>
                  <a:pt x="50800" y="7759700"/>
                </a:lnTo>
                <a:lnTo>
                  <a:pt x="52069" y="7734300"/>
                </a:lnTo>
                <a:lnTo>
                  <a:pt x="53340" y="7696200"/>
                </a:lnTo>
                <a:lnTo>
                  <a:pt x="55879" y="7658100"/>
                </a:lnTo>
                <a:lnTo>
                  <a:pt x="53340" y="7645400"/>
                </a:lnTo>
                <a:lnTo>
                  <a:pt x="51434" y="7607300"/>
                </a:lnTo>
                <a:lnTo>
                  <a:pt x="50800" y="7556500"/>
                </a:lnTo>
                <a:lnTo>
                  <a:pt x="50800" y="7454900"/>
                </a:lnTo>
                <a:lnTo>
                  <a:pt x="51434" y="7378700"/>
                </a:lnTo>
                <a:lnTo>
                  <a:pt x="51434" y="7239000"/>
                </a:lnTo>
                <a:lnTo>
                  <a:pt x="50165" y="7188200"/>
                </a:lnTo>
                <a:lnTo>
                  <a:pt x="48259" y="7137400"/>
                </a:lnTo>
                <a:lnTo>
                  <a:pt x="48259" y="7073900"/>
                </a:lnTo>
                <a:lnTo>
                  <a:pt x="50165" y="7073900"/>
                </a:lnTo>
                <a:lnTo>
                  <a:pt x="51434" y="7061200"/>
                </a:lnTo>
                <a:lnTo>
                  <a:pt x="52704" y="7061200"/>
                </a:lnTo>
                <a:lnTo>
                  <a:pt x="53396" y="6908800"/>
                </a:lnTo>
                <a:lnTo>
                  <a:pt x="57207" y="6045200"/>
                </a:lnTo>
                <a:lnTo>
                  <a:pt x="57784" y="5918200"/>
                </a:lnTo>
                <a:lnTo>
                  <a:pt x="58419" y="5816600"/>
                </a:lnTo>
                <a:lnTo>
                  <a:pt x="56515" y="5778500"/>
                </a:lnTo>
                <a:lnTo>
                  <a:pt x="55244" y="5727700"/>
                </a:lnTo>
                <a:lnTo>
                  <a:pt x="53975" y="5626100"/>
                </a:lnTo>
                <a:lnTo>
                  <a:pt x="53975" y="5422900"/>
                </a:lnTo>
                <a:lnTo>
                  <a:pt x="54609" y="5245100"/>
                </a:lnTo>
                <a:lnTo>
                  <a:pt x="54609" y="5092700"/>
                </a:lnTo>
                <a:lnTo>
                  <a:pt x="53340" y="4991100"/>
                </a:lnTo>
                <a:lnTo>
                  <a:pt x="52704" y="4953000"/>
                </a:lnTo>
                <a:lnTo>
                  <a:pt x="51434" y="4902200"/>
                </a:lnTo>
                <a:lnTo>
                  <a:pt x="50165" y="4864100"/>
                </a:lnTo>
                <a:lnTo>
                  <a:pt x="48259" y="4813300"/>
                </a:lnTo>
                <a:lnTo>
                  <a:pt x="49529" y="4737100"/>
                </a:lnTo>
                <a:lnTo>
                  <a:pt x="50165" y="4686300"/>
                </a:lnTo>
                <a:lnTo>
                  <a:pt x="50800" y="4648200"/>
                </a:lnTo>
                <a:lnTo>
                  <a:pt x="52704" y="4495800"/>
                </a:lnTo>
                <a:lnTo>
                  <a:pt x="52704" y="4445000"/>
                </a:lnTo>
                <a:lnTo>
                  <a:pt x="53340" y="4330700"/>
                </a:lnTo>
                <a:lnTo>
                  <a:pt x="53975" y="4292600"/>
                </a:lnTo>
                <a:lnTo>
                  <a:pt x="53975" y="4191000"/>
                </a:lnTo>
                <a:lnTo>
                  <a:pt x="53340" y="4152900"/>
                </a:lnTo>
                <a:lnTo>
                  <a:pt x="53340" y="4114800"/>
                </a:lnTo>
                <a:lnTo>
                  <a:pt x="52704" y="4051300"/>
                </a:lnTo>
                <a:lnTo>
                  <a:pt x="51434" y="3949700"/>
                </a:lnTo>
                <a:lnTo>
                  <a:pt x="53340" y="3949700"/>
                </a:lnTo>
                <a:lnTo>
                  <a:pt x="53340" y="3759200"/>
                </a:lnTo>
                <a:lnTo>
                  <a:pt x="52704" y="3644900"/>
                </a:lnTo>
                <a:lnTo>
                  <a:pt x="52634" y="3581400"/>
                </a:lnTo>
                <a:lnTo>
                  <a:pt x="52069" y="3479800"/>
                </a:lnTo>
                <a:lnTo>
                  <a:pt x="50165" y="3327400"/>
                </a:lnTo>
                <a:lnTo>
                  <a:pt x="50165" y="3276600"/>
                </a:lnTo>
                <a:lnTo>
                  <a:pt x="48894" y="3225800"/>
                </a:lnTo>
                <a:lnTo>
                  <a:pt x="47625" y="3124200"/>
                </a:lnTo>
                <a:lnTo>
                  <a:pt x="42544" y="2971800"/>
                </a:lnTo>
                <a:lnTo>
                  <a:pt x="46990" y="2921000"/>
                </a:lnTo>
                <a:lnTo>
                  <a:pt x="50165" y="2882900"/>
                </a:lnTo>
                <a:lnTo>
                  <a:pt x="52704" y="2832100"/>
                </a:lnTo>
                <a:lnTo>
                  <a:pt x="55244" y="2730500"/>
                </a:lnTo>
                <a:lnTo>
                  <a:pt x="56515" y="2628900"/>
                </a:lnTo>
                <a:lnTo>
                  <a:pt x="58419" y="2565400"/>
                </a:lnTo>
                <a:lnTo>
                  <a:pt x="57150" y="2540000"/>
                </a:lnTo>
                <a:lnTo>
                  <a:pt x="56515" y="2489200"/>
                </a:lnTo>
                <a:lnTo>
                  <a:pt x="55244" y="2413000"/>
                </a:lnTo>
                <a:lnTo>
                  <a:pt x="53340" y="2260600"/>
                </a:lnTo>
                <a:lnTo>
                  <a:pt x="53340" y="2209800"/>
                </a:lnTo>
                <a:lnTo>
                  <a:pt x="51434" y="1917700"/>
                </a:lnTo>
                <a:lnTo>
                  <a:pt x="50800" y="1866900"/>
                </a:lnTo>
                <a:lnTo>
                  <a:pt x="50800" y="1803400"/>
                </a:lnTo>
                <a:lnTo>
                  <a:pt x="50165" y="1752600"/>
                </a:lnTo>
                <a:lnTo>
                  <a:pt x="49529" y="1689100"/>
                </a:lnTo>
                <a:lnTo>
                  <a:pt x="48894" y="1638300"/>
                </a:lnTo>
                <a:lnTo>
                  <a:pt x="47625" y="1587500"/>
                </a:lnTo>
                <a:lnTo>
                  <a:pt x="46990" y="1524000"/>
                </a:lnTo>
                <a:lnTo>
                  <a:pt x="48894" y="1485900"/>
                </a:lnTo>
                <a:lnTo>
                  <a:pt x="49529" y="1435100"/>
                </a:lnTo>
                <a:lnTo>
                  <a:pt x="49529" y="1295400"/>
                </a:lnTo>
                <a:lnTo>
                  <a:pt x="50800" y="1244600"/>
                </a:lnTo>
                <a:lnTo>
                  <a:pt x="53975" y="1219200"/>
                </a:lnTo>
                <a:lnTo>
                  <a:pt x="50800" y="1079500"/>
                </a:lnTo>
                <a:lnTo>
                  <a:pt x="48259" y="952500"/>
                </a:lnTo>
                <a:lnTo>
                  <a:pt x="47625" y="901700"/>
                </a:lnTo>
                <a:lnTo>
                  <a:pt x="46354" y="850900"/>
                </a:lnTo>
                <a:lnTo>
                  <a:pt x="45084" y="749300"/>
                </a:lnTo>
                <a:lnTo>
                  <a:pt x="43815" y="673100"/>
                </a:lnTo>
                <a:lnTo>
                  <a:pt x="42544" y="584200"/>
                </a:lnTo>
                <a:lnTo>
                  <a:pt x="42544" y="279400"/>
                </a:lnTo>
                <a:lnTo>
                  <a:pt x="44450" y="88900"/>
                </a:lnTo>
                <a:lnTo>
                  <a:pt x="44450" y="50800"/>
                </a:lnTo>
                <a:lnTo>
                  <a:pt x="45719" y="38100"/>
                </a:lnTo>
                <a:lnTo>
                  <a:pt x="570865" y="38100"/>
                </a:lnTo>
                <a:lnTo>
                  <a:pt x="615950" y="25400"/>
                </a:lnTo>
                <a:lnTo>
                  <a:pt x="5524500" y="25400"/>
                </a:lnTo>
                <a:lnTo>
                  <a:pt x="5524500" y="0"/>
                </a:lnTo>
                <a:close/>
                <a:moveTo>
                  <a:pt x="5539740" y="8813800"/>
                </a:moveTo>
                <a:lnTo>
                  <a:pt x="5540375" y="8877300"/>
                </a:lnTo>
                <a:lnTo>
                  <a:pt x="5541645" y="8978900"/>
                </a:lnTo>
                <a:lnTo>
                  <a:pt x="5542153" y="9029700"/>
                </a:lnTo>
                <a:lnTo>
                  <a:pt x="5542280" y="9194800"/>
                </a:lnTo>
                <a:lnTo>
                  <a:pt x="5541010" y="9271000"/>
                </a:lnTo>
                <a:lnTo>
                  <a:pt x="5561965" y="9271000"/>
                </a:lnTo>
                <a:lnTo>
                  <a:pt x="5563168" y="9042400"/>
                </a:lnTo>
                <a:lnTo>
                  <a:pt x="5563235" y="8966200"/>
                </a:lnTo>
                <a:lnTo>
                  <a:pt x="5570220" y="8966200"/>
                </a:lnTo>
                <a:lnTo>
                  <a:pt x="5569585" y="8940800"/>
                </a:lnTo>
                <a:lnTo>
                  <a:pt x="5567680" y="8877300"/>
                </a:lnTo>
                <a:lnTo>
                  <a:pt x="5568950" y="8851900"/>
                </a:lnTo>
                <a:lnTo>
                  <a:pt x="5542915" y="8851900"/>
                </a:lnTo>
                <a:lnTo>
                  <a:pt x="5539740" y="8813800"/>
                </a:lnTo>
                <a:close/>
                <a:moveTo>
                  <a:pt x="50165" y="8826500"/>
                </a:moveTo>
                <a:lnTo>
                  <a:pt x="46990" y="8826500"/>
                </a:lnTo>
                <a:lnTo>
                  <a:pt x="48259" y="8839200"/>
                </a:lnTo>
                <a:lnTo>
                  <a:pt x="48894" y="8839200"/>
                </a:lnTo>
                <a:lnTo>
                  <a:pt x="50165" y="8864600"/>
                </a:lnTo>
                <a:lnTo>
                  <a:pt x="50165" y="8826500"/>
                </a:lnTo>
                <a:close/>
                <a:moveTo>
                  <a:pt x="5533390" y="6870700"/>
                </a:moveTo>
                <a:lnTo>
                  <a:pt x="5535295" y="6908800"/>
                </a:lnTo>
                <a:lnTo>
                  <a:pt x="5536565" y="6972300"/>
                </a:lnTo>
                <a:lnTo>
                  <a:pt x="5536565" y="7150100"/>
                </a:lnTo>
                <a:lnTo>
                  <a:pt x="5537200" y="7200900"/>
                </a:lnTo>
                <a:lnTo>
                  <a:pt x="5537835" y="7239000"/>
                </a:lnTo>
                <a:lnTo>
                  <a:pt x="5540375" y="7264400"/>
                </a:lnTo>
                <a:lnTo>
                  <a:pt x="5544185" y="7264400"/>
                </a:lnTo>
                <a:lnTo>
                  <a:pt x="5539740" y="7378700"/>
                </a:lnTo>
                <a:lnTo>
                  <a:pt x="5541645" y="7429500"/>
                </a:lnTo>
                <a:lnTo>
                  <a:pt x="5545455" y="7581900"/>
                </a:lnTo>
                <a:lnTo>
                  <a:pt x="5546090" y="7632700"/>
                </a:lnTo>
                <a:lnTo>
                  <a:pt x="5546090" y="7670800"/>
                </a:lnTo>
                <a:lnTo>
                  <a:pt x="5546725" y="7721600"/>
                </a:lnTo>
                <a:lnTo>
                  <a:pt x="5546725" y="7823200"/>
                </a:lnTo>
                <a:lnTo>
                  <a:pt x="5546090" y="7861300"/>
                </a:lnTo>
                <a:lnTo>
                  <a:pt x="5546090" y="7912100"/>
                </a:lnTo>
                <a:lnTo>
                  <a:pt x="5545455" y="7962900"/>
                </a:lnTo>
                <a:lnTo>
                  <a:pt x="5544820" y="8001000"/>
                </a:lnTo>
                <a:lnTo>
                  <a:pt x="5541010" y="8305800"/>
                </a:lnTo>
                <a:lnTo>
                  <a:pt x="5541010" y="8356600"/>
                </a:lnTo>
                <a:lnTo>
                  <a:pt x="5540375" y="8407400"/>
                </a:lnTo>
                <a:lnTo>
                  <a:pt x="5540375" y="8458200"/>
                </a:lnTo>
                <a:lnTo>
                  <a:pt x="5539740" y="8496300"/>
                </a:lnTo>
                <a:lnTo>
                  <a:pt x="5539740" y="8559800"/>
                </a:lnTo>
                <a:lnTo>
                  <a:pt x="5540375" y="8623300"/>
                </a:lnTo>
                <a:lnTo>
                  <a:pt x="5540375" y="8674100"/>
                </a:lnTo>
                <a:lnTo>
                  <a:pt x="5541010" y="8737600"/>
                </a:lnTo>
                <a:lnTo>
                  <a:pt x="5542280" y="8801100"/>
                </a:lnTo>
                <a:lnTo>
                  <a:pt x="5542915" y="8851900"/>
                </a:lnTo>
                <a:lnTo>
                  <a:pt x="5568950" y="8851900"/>
                </a:lnTo>
                <a:lnTo>
                  <a:pt x="5569585" y="8839200"/>
                </a:lnTo>
                <a:lnTo>
                  <a:pt x="5570855" y="8801100"/>
                </a:lnTo>
                <a:lnTo>
                  <a:pt x="5571363" y="8750300"/>
                </a:lnTo>
                <a:lnTo>
                  <a:pt x="5571490" y="8559800"/>
                </a:lnTo>
                <a:lnTo>
                  <a:pt x="5572125" y="8496300"/>
                </a:lnTo>
                <a:lnTo>
                  <a:pt x="5573395" y="8445500"/>
                </a:lnTo>
                <a:lnTo>
                  <a:pt x="5575300" y="8394700"/>
                </a:lnTo>
                <a:lnTo>
                  <a:pt x="5573395" y="8331200"/>
                </a:lnTo>
                <a:lnTo>
                  <a:pt x="5570855" y="8229600"/>
                </a:lnTo>
                <a:lnTo>
                  <a:pt x="5567680" y="8204200"/>
                </a:lnTo>
                <a:lnTo>
                  <a:pt x="5567802" y="8001000"/>
                </a:lnTo>
                <a:lnTo>
                  <a:pt x="5568401" y="7696200"/>
                </a:lnTo>
                <a:lnTo>
                  <a:pt x="5569489" y="7239000"/>
                </a:lnTo>
                <a:lnTo>
                  <a:pt x="5569585" y="6921500"/>
                </a:lnTo>
                <a:lnTo>
                  <a:pt x="5538470" y="6921500"/>
                </a:lnTo>
                <a:lnTo>
                  <a:pt x="5533390" y="6870700"/>
                </a:lnTo>
                <a:close/>
                <a:moveTo>
                  <a:pt x="52704" y="8166100"/>
                </a:moveTo>
                <a:lnTo>
                  <a:pt x="51434" y="8166100"/>
                </a:lnTo>
                <a:lnTo>
                  <a:pt x="52069" y="8178800"/>
                </a:lnTo>
                <a:lnTo>
                  <a:pt x="52704" y="8166100"/>
                </a:lnTo>
                <a:close/>
                <a:moveTo>
                  <a:pt x="52704" y="7061200"/>
                </a:moveTo>
                <a:lnTo>
                  <a:pt x="51434" y="7061200"/>
                </a:lnTo>
                <a:lnTo>
                  <a:pt x="52704" y="7073900"/>
                </a:lnTo>
                <a:lnTo>
                  <a:pt x="52704" y="7061200"/>
                </a:lnTo>
                <a:close/>
                <a:moveTo>
                  <a:pt x="5536565" y="1943100"/>
                </a:moveTo>
                <a:lnTo>
                  <a:pt x="5535930" y="2057400"/>
                </a:lnTo>
                <a:lnTo>
                  <a:pt x="5535930" y="2578100"/>
                </a:lnTo>
                <a:lnTo>
                  <a:pt x="5536565" y="2628900"/>
                </a:lnTo>
                <a:lnTo>
                  <a:pt x="5536596" y="2844800"/>
                </a:lnTo>
                <a:lnTo>
                  <a:pt x="5537200" y="3086100"/>
                </a:lnTo>
                <a:lnTo>
                  <a:pt x="5537200" y="3632200"/>
                </a:lnTo>
                <a:lnTo>
                  <a:pt x="5537835" y="3683000"/>
                </a:lnTo>
                <a:lnTo>
                  <a:pt x="5537200" y="3733800"/>
                </a:lnTo>
                <a:lnTo>
                  <a:pt x="5537200" y="4000500"/>
                </a:lnTo>
                <a:lnTo>
                  <a:pt x="5537835" y="4051300"/>
                </a:lnTo>
                <a:lnTo>
                  <a:pt x="5537835" y="4152900"/>
                </a:lnTo>
                <a:lnTo>
                  <a:pt x="5539105" y="4445000"/>
                </a:lnTo>
                <a:lnTo>
                  <a:pt x="5539740" y="4546600"/>
                </a:lnTo>
                <a:lnTo>
                  <a:pt x="5539740" y="4762500"/>
                </a:lnTo>
                <a:lnTo>
                  <a:pt x="5535295" y="4775200"/>
                </a:lnTo>
                <a:lnTo>
                  <a:pt x="5536565" y="4826000"/>
                </a:lnTo>
                <a:lnTo>
                  <a:pt x="5537200" y="4876800"/>
                </a:lnTo>
                <a:lnTo>
                  <a:pt x="5537835" y="4914900"/>
                </a:lnTo>
                <a:lnTo>
                  <a:pt x="5539740" y="5067300"/>
                </a:lnTo>
                <a:lnTo>
                  <a:pt x="5539740" y="5461000"/>
                </a:lnTo>
                <a:lnTo>
                  <a:pt x="5539105" y="5511800"/>
                </a:lnTo>
                <a:lnTo>
                  <a:pt x="5538470" y="5613400"/>
                </a:lnTo>
                <a:lnTo>
                  <a:pt x="5534660" y="6045200"/>
                </a:lnTo>
                <a:lnTo>
                  <a:pt x="5534660" y="6096000"/>
                </a:lnTo>
                <a:lnTo>
                  <a:pt x="5534025" y="6146800"/>
                </a:lnTo>
                <a:lnTo>
                  <a:pt x="5534025" y="6197600"/>
                </a:lnTo>
                <a:lnTo>
                  <a:pt x="5533390" y="6248400"/>
                </a:lnTo>
                <a:lnTo>
                  <a:pt x="5533390" y="6565900"/>
                </a:lnTo>
                <a:lnTo>
                  <a:pt x="5536565" y="6819900"/>
                </a:lnTo>
                <a:lnTo>
                  <a:pt x="5537835" y="6870700"/>
                </a:lnTo>
                <a:lnTo>
                  <a:pt x="5538470" y="6921500"/>
                </a:lnTo>
                <a:lnTo>
                  <a:pt x="5569585" y="6921500"/>
                </a:lnTo>
                <a:lnTo>
                  <a:pt x="5569585" y="6515100"/>
                </a:lnTo>
                <a:lnTo>
                  <a:pt x="5568950" y="6362700"/>
                </a:lnTo>
                <a:lnTo>
                  <a:pt x="5568442" y="6210300"/>
                </a:lnTo>
                <a:lnTo>
                  <a:pt x="5568315" y="6007100"/>
                </a:lnTo>
                <a:lnTo>
                  <a:pt x="5567680" y="5867400"/>
                </a:lnTo>
                <a:lnTo>
                  <a:pt x="5566965" y="5765800"/>
                </a:lnTo>
                <a:lnTo>
                  <a:pt x="5566410" y="5676900"/>
                </a:lnTo>
                <a:lnTo>
                  <a:pt x="5566410" y="5575300"/>
                </a:lnTo>
                <a:lnTo>
                  <a:pt x="5565775" y="5461000"/>
                </a:lnTo>
                <a:lnTo>
                  <a:pt x="5565140" y="5321300"/>
                </a:lnTo>
                <a:lnTo>
                  <a:pt x="5565013" y="5118100"/>
                </a:lnTo>
                <a:lnTo>
                  <a:pt x="5564600" y="4953000"/>
                </a:lnTo>
                <a:lnTo>
                  <a:pt x="5564505" y="4711700"/>
                </a:lnTo>
                <a:lnTo>
                  <a:pt x="5562600" y="4660900"/>
                </a:lnTo>
                <a:lnTo>
                  <a:pt x="5561965" y="4610100"/>
                </a:lnTo>
                <a:lnTo>
                  <a:pt x="5560695" y="4559300"/>
                </a:lnTo>
                <a:lnTo>
                  <a:pt x="5559425" y="4457700"/>
                </a:lnTo>
                <a:lnTo>
                  <a:pt x="5559425" y="4191000"/>
                </a:lnTo>
                <a:lnTo>
                  <a:pt x="5560060" y="4102100"/>
                </a:lnTo>
                <a:lnTo>
                  <a:pt x="5560695" y="3797300"/>
                </a:lnTo>
                <a:lnTo>
                  <a:pt x="5560695" y="3632200"/>
                </a:lnTo>
                <a:lnTo>
                  <a:pt x="5561330" y="3581400"/>
                </a:lnTo>
                <a:lnTo>
                  <a:pt x="5561330" y="3543300"/>
                </a:lnTo>
                <a:lnTo>
                  <a:pt x="5561965" y="3505200"/>
                </a:lnTo>
                <a:lnTo>
                  <a:pt x="5561965" y="3454400"/>
                </a:lnTo>
                <a:lnTo>
                  <a:pt x="5562600" y="3403600"/>
                </a:lnTo>
                <a:lnTo>
                  <a:pt x="5562600" y="3352800"/>
                </a:lnTo>
                <a:lnTo>
                  <a:pt x="5563235" y="3302000"/>
                </a:lnTo>
                <a:lnTo>
                  <a:pt x="5563235" y="2997200"/>
                </a:lnTo>
                <a:lnTo>
                  <a:pt x="5562600" y="2946400"/>
                </a:lnTo>
                <a:lnTo>
                  <a:pt x="5562600" y="2895600"/>
                </a:lnTo>
                <a:lnTo>
                  <a:pt x="5561965" y="2844800"/>
                </a:lnTo>
                <a:lnTo>
                  <a:pt x="5563235" y="2844800"/>
                </a:lnTo>
                <a:lnTo>
                  <a:pt x="5562600" y="2806700"/>
                </a:lnTo>
                <a:lnTo>
                  <a:pt x="5560695" y="2654300"/>
                </a:lnTo>
                <a:lnTo>
                  <a:pt x="5560695" y="2628900"/>
                </a:lnTo>
                <a:lnTo>
                  <a:pt x="5560060" y="2552700"/>
                </a:lnTo>
                <a:lnTo>
                  <a:pt x="5559425" y="2501900"/>
                </a:lnTo>
                <a:lnTo>
                  <a:pt x="5559425" y="2413000"/>
                </a:lnTo>
                <a:lnTo>
                  <a:pt x="5558790" y="2209800"/>
                </a:lnTo>
                <a:lnTo>
                  <a:pt x="5559425" y="2171700"/>
                </a:lnTo>
                <a:lnTo>
                  <a:pt x="5559425" y="2120900"/>
                </a:lnTo>
                <a:lnTo>
                  <a:pt x="5560060" y="2070100"/>
                </a:lnTo>
                <a:lnTo>
                  <a:pt x="5556885" y="1968500"/>
                </a:lnTo>
                <a:lnTo>
                  <a:pt x="5538470" y="1968500"/>
                </a:lnTo>
                <a:lnTo>
                  <a:pt x="5536565" y="1943100"/>
                </a:lnTo>
                <a:close/>
                <a:moveTo>
                  <a:pt x="53340" y="3949700"/>
                </a:moveTo>
                <a:lnTo>
                  <a:pt x="51434" y="3949700"/>
                </a:lnTo>
                <a:lnTo>
                  <a:pt x="53975" y="3975100"/>
                </a:lnTo>
                <a:lnTo>
                  <a:pt x="53340" y="3949700"/>
                </a:lnTo>
                <a:close/>
                <a:moveTo>
                  <a:pt x="5534025" y="825500"/>
                </a:moveTo>
                <a:lnTo>
                  <a:pt x="5536565" y="876300"/>
                </a:lnTo>
                <a:lnTo>
                  <a:pt x="5536565" y="914400"/>
                </a:lnTo>
                <a:lnTo>
                  <a:pt x="5537835" y="965200"/>
                </a:lnTo>
                <a:lnTo>
                  <a:pt x="5537835" y="1003300"/>
                </a:lnTo>
                <a:lnTo>
                  <a:pt x="5538470" y="1066800"/>
                </a:lnTo>
                <a:lnTo>
                  <a:pt x="5538470" y="1358900"/>
                </a:lnTo>
                <a:lnTo>
                  <a:pt x="5537954" y="1524000"/>
                </a:lnTo>
                <a:lnTo>
                  <a:pt x="5537835" y="1612900"/>
                </a:lnTo>
                <a:lnTo>
                  <a:pt x="5537200" y="1663700"/>
                </a:lnTo>
                <a:lnTo>
                  <a:pt x="5537782" y="1803400"/>
                </a:lnTo>
                <a:lnTo>
                  <a:pt x="5537835" y="1866900"/>
                </a:lnTo>
                <a:lnTo>
                  <a:pt x="5538470" y="1917700"/>
                </a:lnTo>
                <a:lnTo>
                  <a:pt x="5538470" y="1968500"/>
                </a:lnTo>
                <a:lnTo>
                  <a:pt x="5556885" y="1968500"/>
                </a:lnTo>
                <a:lnTo>
                  <a:pt x="5555615" y="1930400"/>
                </a:lnTo>
                <a:lnTo>
                  <a:pt x="5555691" y="1485900"/>
                </a:lnTo>
                <a:lnTo>
                  <a:pt x="5558225" y="1066800"/>
                </a:lnTo>
                <a:lnTo>
                  <a:pt x="5559425" y="838200"/>
                </a:lnTo>
                <a:lnTo>
                  <a:pt x="5538470" y="838200"/>
                </a:lnTo>
                <a:lnTo>
                  <a:pt x="5534025" y="825500"/>
                </a:lnTo>
                <a:close/>
                <a:moveTo>
                  <a:pt x="5560695" y="0"/>
                </a:moveTo>
                <a:lnTo>
                  <a:pt x="5525135" y="0"/>
                </a:lnTo>
                <a:lnTo>
                  <a:pt x="5525135" y="25400"/>
                </a:lnTo>
                <a:lnTo>
                  <a:pt x="5530850" y="25400"/>
                </a:lnTo>
                <a:lnTo>
                  <a:pt x="5530850" y="63500"/>
                </a:lnTo>
                <a:lnTo>
                  <a:pt x="5532120" y="101600"/>
                </a:lnTo>
                <a:lnTo>
                  <a:pt x="5532120" y="165100"/>
                </a:lnTo>
                <a:lnTo>
                  <a:pt x="5532755" y="190500"/>
                </a:lnTo>
                <a:lnTo>
                  <a:pt x="5533390" y="228600"/>
                </a:lnTo>
                <a:lnTo>
                  <a:pt x="5533390" y="584200"/>
                </a:lnTo>
                <a:lnTo>
                  <a:pt x="5534660" y="685800"/>
                </a:lnTo>
                <a:lnTo>
                  <a:pt x="5538470" y="838200"/>
                </a:lnTo>
                <a:lnTo>
                  <a:pt x="5559425" y="838200"/>
                </a:lnTo>
                <a:lnTo>
                  <a:pt x="5559425" y="774700"/>
                </a:lnTo>
                <a:lnTo>
                  <a:pt x="5560060" y="736600"/>
                </a:lnTo>
                <a:lnTo>
                  <a:pt x="5560060" y="254000"/>
                </a:lnTo>
                <a:lnTo>
                  <a:pt x="5560695" y="190500"/>
                </a:lnTo>
                <a:lnTo>
                  <a:pt x="5560695" y="0"/>
                </a:lnTo>
                <a:close/>
                <a:moveTo>
                  <a:pt x="524510" y="38100"/>
                </a:moveTo>
                <a:lnTo>
                  <a:pt x="57150" y="38100"/>
                </a:lnTo>
                <a:lnTo>
                  <a:pt x="220344" y="50800"/>
                </a:lnTo>
                <a:lnTo>
                  <a:pt x="478154" y="50800"/>
                </a:lnTo>
                <a:lnTo>
                  <a:pt x="524510" y="38100"/>
                </a:lnTo>
                <a:close/>
                <a:moveTo>
                  <a:pt x="1954529" y="38100"/>
                </a:moveTo>
                <a:lnTo>
                  <a:pt x="1162049" y="38100"/>
                </a:lnTo>
                <a:lnTo>
                  <a:pt x="1159510" y="50800"/>
                </a:lnTo>
                <a:lnTo>
                  <a:pt x="1852295" y="50800"/>
                </a:lnTo>
                <a:lnTo>
                  <a:pt x="1954529" y="38100"/>
                </a:lnTo>
                <a:close/>
                <a:moveTo>
                  <a:pt x="658495" y="25400"/>
                </a:moveTo>
                <a:lnTo>
                  <a:pt x="621665" y="25400"/>
                </a:lnTo>
                <a:lnTo>
                  <a:pt x="621665" y="38100"/>
                </a:lnTo>
                <a:lnTo>
                  <a:pt x="658495" y="25400"/>
                </a:lnTo>
                <a:close/>
                <a:moveTo>
                  <a:pt x="5524500" y="25400"/>
                </a:moveTo>
                <a:lnTo>
                  <a:pt x="658495" y="25400"/>
                </a:lnTo>
                <a:lnTo>
                  <a:pt x="708024" y="38100"/>
                </a:lnTo>
                <a:lnTo>
                  <a:pt x="5524500" y="38100"/>
                </a:lnTo>
                <a:lnTo>
                  <a:pt x="5524500" y="2540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2"/>
          <a:stretch/>
        </p:blipFill>
        <p:spPr>
          <a:xfrm>
            <a:off x="2883600" y="6375240"/>
            <a:ext cx="1796760" cy="5025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1384920" y="2115360"/>
            <a:ext cx="1968840" cy="13021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139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950" spc="-1" strike="noStrike">
                <a:latin typeface="Calibri"/>
              </a:rPr>
              <a:t>Click to edit the title text format</a:t>
            </a:r>
            <a:endParaRPr b="0" lang="en-US" sz="89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51600" y="4273920"/>
            <a:ext cx="4473720" cy="38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900" spc="-1" strike="noStrike">
                <a:latin typeface="Calibri"/>
              </a:rPr>
              <a:t>Click to edit the outline text format</a:t>
            </a:r>
            <a:endParaRPr b="0" lang="en-US" sz="59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5900" spc="-1" strike="noStrike">
                <a:latin typeface="Calibri"/>
              </a:rPr>
              <a:t>Second Outline Level</a:t>
            </a:r>
            <a:endParaRPr b="0" lang="en-US" sz="59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900" spc="-1" strike="noStrike">
                <a:latin typeface="Calibri"/>
              </a:rPr>
              <a:t>Third Outline Level</a:t>
            </a:r>
            <a:endParaRPr b="0" lang="en-US" sz="59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5900" spc="-1" strike="noStrike">
                <a:latin typeface="Calibri"/>
              </a:rPr>
              <a:t>Fourth Outline Level</a:t>
            </a:r>
            <a:endParaRPr b="0" lang="en-US" sz="59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900" spc="-1" strike="noStrike">
                <a:latin typeface="Calibri"/>
              </a:rPr>
              <a:t>Fifth Outline Level</a:t>
            </a:r>
            <a:endParaRPr b="0" lang="en-US" sz="59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900" spc="-1" strike="noStrike">
                <a:latin typeface="Calibri"/>
              </a:rPr>
              <a:t>Sixth Outline Level</a:t>
            </a:r>
            <a:endParaRPr b="0" lang="en-US" sz="59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900" spc="-1" strike="noStrike">
                <a:latin typeface="Calibri"/>
              </a:rPr>
              <a:t>Seventh Outline Level</a:t>
            </a:r>
            <a:endParaRPr b="0" lang="en-US" sz="5900" spc="-1" strike="noStrike"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F6EBB20-D544-4E94-9D81-A2329EABEF8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341080" y="3182400"/>
            <a:ext cx="2867400" cy="274104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8950" spc="-15" strike="noStrike">
                <a:solidFill>
                  <a:srgbClr val="000000"/>
                </a:solidFill>
                <a:latin typeface="Arial Narrow"/>
              </a:rPr>
              <a:t>C</a:t>
            </a:r>
            <a:r>
              <a:rPr b="0" lang="en-US" sz="8950" spc="-157" strike="noStrike">
                <a:solidFill>
                  <a:srgbClr val="000000"/>
                </a:solidFill>
                <a:latin typeface="Arial Narrow"/>
              </a:rPr>
              <a:t>I</a:t>
            </a:r>
            <a:r>
              <a:rPr b="0" lang="en-US" sz="8950" spc="-355" strike="noStrike">
                <a:solidFill>
                  <a:srgbClr val="000000"/>
                </a:solidFill>
                <a:latin typeface="Arial Narrow"/>
              </a:rPr>
              <a:t>N</a:t>
            </a:r>
            <a:r>
              <a:rPr b="0" lang="en-US" sz="8950" spc="9" strike="noStrike">
                <a:solidFill>
                  <a:srgbClr val="000000"/>
                </a:solidFill>
                <a:latin typeface="Arial Narrow"/>
              </a:rPr>
              <a:t>C</a:t>
            </a:r>
            <a:r>
              <a:rPr b="0" lang="en-US" sz="8950" spc="-945" strike="noStrike">
                <a:solidFill>
                  <a:srgbClr val="000000"/>
                </a:solidFill>
                <a:latin typeface="Arial Narrow"/>
              </a:rPr>
              <a:t>O</a:t>
            </a:r>
            <a:endParaRPr b="0" lang="en-US" sz="8950" spc="-1" strike="noStrike"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1551600" y="4273920"/>
            <a:ext cx="4473720" cy="612504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algn="ctr">
              <a:lnSpc>
                <a:spcPts val="6171"/>
              </a:lnSpc>
              <a:spcBef>
                <a:spcPts val="105"/>
              </a:spcBef>
              <a:buNone/>
            </a:pPr>
            <a:r>
              <a:rPr b="0" lang="en-US" sz="5900" spc="-126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0" lang="en-US" sz="5900" spc="-26" strike="noStrike">
                <a:solidFill>
                  <a:srgbClr val="000000"/>
                </a:solidFill>
                <a:latin typeface="Calibri"/>
              </a:rPr>
              <a:t>de-</a:t>
            </a:r>
            <a:endParaRPr b="0" lang="en-US" sz="5900" spc="-1" strike="noStrike">
              <a:latin typeface="Calibri"/>
            </a:endParaRPr>
          </a:p>
          <a:p>
            <a:pPr algn="ctr">
              <a:lnSpc>
                <a:spcPts val="9831"/>
              </a:lnSpc>
              <a:buNone/>
            </a:pPr>
            <a:r>
              <a:rPr b="0" lang="en-US" sz="8950" spc="194" strike="noStrike">
                <a:solidFill>
                  <a:srgbClr val="000000"/>
                </a:solidFill>
                <a:latin typeface="Arial Narrow"/>
              </a:rPr>
              <a:t>M</a:t>
            </a:r>
            <a:r>
              <a:rPr b="0" lang="en-US" sz="8950" spc="327" strike="noStrike">
                <a:solidFill>
                  <a:srgbClr val="000000"/>
                </a:solidFill>
                <a:latin typeface="Arial Narrow"/>
              </a:rPr>
              <a:t>A</a:t>
            </a:r>
            <a:r>
              <a:rPr b="0" lang="en-US" sz="8950" spc="324" strike="noStrike">
                <a:solidFill>
                  <a:srgbClr val="000000"/>
                </a:solidFill>
                <a:latin typeface="Arial Narrow"/>
              </a:rPr>
              <a:t>Y</a:t>
            </a:r>
            <a:r>
              <a:rPr b="0" lang="en-US" sz="8950" spc="-996" strike="noStrike">
                <a:solidFill>
                  <a:srgbClr val="000000"/>
                </a:solidFill>
                <a:latin typeface="Arial Narrow"/>
              </a:rPr>
              <a:t>O</a:t>
            </a:r>
            <a:endParaRPr b="0" lang="en-US" sz="895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413"/>
              </a:spcBef>
              <a:buNone/>
              <a:tabLst>
                <a:tab algn="l" pos="1887120"/>
              </a:tabLst>
            </a:pPr>
            <a:r>
              <a:rPr b="0" lang="en-US" sz="5850" spc="-12" strike="noStrike">
                <a:solidFill>
                  <a:srgbClr val="000000"/>
                </a:solidFill>
                <a:latin typeface="Arial Narrow"/>
              </a:rPr>
              <a:t>¡VIVA</a:t>
            </a:r>
            <a:r>
              <a:rPr b="0" lang="en-US" sz="5850" spc="-1" strike="noStrike">
                <a:solidFill>
                  <a:srgbClr val="000000"/>
                </a:solidFill>
                <a:latin typeface="Arial Narrow"/>
              </a:rPr>
              <a:t>	</a:t>
            </a:r>
            <a:r>
              <a:rPr b="0" lang="en-US" sz="5850" spc="-12" strike="noStrike">
                <a:solidFill>
                  <a:srgbClr val="000000"/>
                </a:solidFill>
                <a:latin typeface="Arial Narrow"/>
              </a:rPr>
              <a:t>MEXICO!</a:t>
            </a:r>
            <a:endParaRPr b="0" lang="en-US" sz="58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2022-07-29T03:17:39Z</dcterms:created>
  <dc:creator/>
  <dc:description/>
  <dc:language>en-US</dc:language>
  <cp:lastModifiedBy/>
  <dcterms:modified xsi:type="dcterms:W3CDTF">2022-07-29T03:17:39Z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