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5CC429-F978-4942-AC48-8377E4A990E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357560" y="3069720"/>
            <a:ext cx="4841280" cy="179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AC7BDC-2D8D-4415-9C1E-F84A00F0AD7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357560" y="3069720"/>
            <a:ext cx="4841280" cy="179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8BD6A43-4D4B-4B75-B11E-39AC229BA47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357560" y="3069720"/>
            <a:ext cx="4841280" cy="179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9D3A67-D844-4B60-B44F-F0C9072E8FE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357560" y="3069720"/>
            <a:ext cx="4841280" cy="179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4E8D85-BF76-4383-9CAD-0BA07F11D8E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357560" y="3069720"/>
            <a:ext cx="4841280" cy="179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63A86A-76DA-4197-A890-0A5AE36CEDB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357560" y="3069720"/>
            <a:ext cx="4841280" cy="179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FD77CF8-10C6-4EE7-88B5-0EF60F7663D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357560" y="3069720"/>
            <a:ext cx="4841280" cy="179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929562-5D39-4773-A807-B6CEFB897D0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357560" y="3069720"/>
            <a:ext cx="4841280" cy="8338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D52513-B64D-41D8-BC4E-18A097D5CA5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357560" y="3069720"/>
            <a:ext cx="4841280" cy="179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908B98-AAB2-4EA9-B8DD-0E03BC993A2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357560" y="3069720"/>
            <a:ext cx="4841280" cy="179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A971BA-3AF6-4C66-B75A-0B3298069EE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357560" y="3069720"/>
            <a:ext cx="4841280" cy="179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F5A8A8-BDAB-4D01-B3E1-B967B91D9B9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2313360" y="4511520"/>
            <a:ext cx="4082760" cy="84276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357560" y="3069720"/>
            <a:ext cx="4841280" cy="179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100" spc="-1" strike="noStrike">
                <a:latin typeface="Calibri"/>
              </a:rPr>
              <a:t>Click to edit the title text format</a:t>
            </a:r>
            <a:endParaRPr b="0" lang="en-US" sz="31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86D898F-86DC-41DE-9FB5-810784C204D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357560" y="3069720"/>
            <a:ext cx="4841280" cy="397260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2435400">
              <a:lnSpc>
                <a:spcPts val="3260"/>
              </a:lnSpc>
              <a:spcBef>
                <a:spcPts val="96"/>
              </a:spcBef>
              <a:buNone/>
              <a:tabLst>
                <a:tab algn="l" pos="3319200"/>
              </a:tabLst>
            </a:pPr>
            <a:r>
              <a:rPr b="0" lang="en-US" sz="3100" spc="-287" strike="noStrike">
                <a:solidFill>
                  <a:srgbClr val="bc5279"/>
                </a:solidFill>
                <a:latin typeface="Century Gothic"/>
              </a:rPr>
              <a:t>hol</a:t>
            </a:r>
            <a:r>
              <a:rPr b="0" lang="en-US" sz="3100" spc="-1" strike="noStrike">
                <a:solidFill>
                  <a:srgbClr val="bc5279"/>
                </a:solidFill>
                <a:latin typeface="Century Gothic"/>
              </a:rPr>
              <a:t>	</a:t>
            </a:r>
            <a:r>
              <a:rPr b="0" lang="en-US" sz="3100" spc="-52" strike="noStrike">
                <a:solidFill>
                  <a:srgbClr val="bc5279"/>
                </a:solidFill>
                <a:latin typeface="Century Gothic"/>
              </a:rPr>
              <a:t>a</a:t>
            </a:r>
            <a:endParaRPr b="0" lang="en-US" sz="3100" spc="-1" strike="noStrike">
              <a:latin typeface="Calibri"/>
            </a:endParaRPr>
          </a:p>
          <a:p>
            <a:pPr marL="87480">
              <a:lnSpc>
                <a:spcPts val="10701"/>
              </a:lnSpc>
              <a:buNone/>
              <a:tabLst>
                <a:tab algn="l" pos="3319200"/>
              </a:tabLst>
            </a:pPr>
            <a:r>
              <a:rPr b="0" lang="en-US" sz="9300" spc="9919" strike="noStrike">
                <a:solidFill>
                  <a:srgbClr val="bc5279"/>
                </a:solidFill>
                <a:latin typeface="Arial"/>
              </a:rPr>
              <a:t>M</a:t>
            </a:r>
            <a:r>
              <a:rPr b="0" lang="en-US" sz="9300" spc="-2305" strike="noStrike">
                <a:solidFill>
                  <a:srgbClr val="bc5279"/>
                </a:solidFill>
                <a:latin typeface="Arial"/>
              </a:rPr>
              <a:t>a</a:t>
            </a:r>
            <a:r>
              <a:rPr b="0" lang="en-US" sz="9300" spc="1268" strike="noStrike">
                <a:solidFill>
                  <a:srgbClr val="bc5279"/>
                </a:solidFill>
                <a:latin typeface="Arial"/>
              </a:rPr>
              <a:t>r</a:t>
            </a:r>
            <a:r>
              <a:rPr b="0" lang="en-US" sz="9300" spc="-32" strike="noStrike">
                <a:solidFill>
                  <a:srgbClr val="bc5279"/>
                </a:solidFill>
                <a:latin typeface="Arial"/>
              </a:rPr>
              <a:t> </a:t>
            </a:r>
            <a:r>
              <a:rPr b="0" lang="en-US" sz="9300" spc="-26" strike="noStrike">
                <a:solidFill>
                  <a:srgbClr val="bc5279"/>
                </a:solidFill>
                <a:latin typeface="Arial"/>
              </a:rPr>
              <a:t>zo</a:t>
            </a:r>
            <a:endParaRPr b="0" lang="en-US" sz="93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2022-07-29T05:07:31Z</dcterms:created>
  <dc:creator/>
  <dc:description/>
  <dc:language>en-US</dc:language>
  <cp:lastModifiedBy/>
  <dcterms:modified xsi:type="dcterms:W3CDTF">2022-07-29T05:07:31Z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