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BE2E65-B873-4CDB-B293-FF0F98CD63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1E5480-2363-4BDA-A55F-88887773AD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9F3214-DB04-44AD-969B-2DFB9D7A9D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914234-7AD0-4681-A496-4EF9426416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9B96C5-966B-4F82-A118-B8BE3D81D5C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F6D7E1-47F1-45DC-A50D-FEB6D621BE8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A672DE-2CE5-438D-A35A-24197DFEC5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5AA7AB-BC38-42D8-A1CC-8454B26478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40960" y="4246560"/>
            <a:ext cx="5880240" cy="223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3BEF5A-BE3C-41D3-BC8A-FECFFE8E48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8863B6-1A77-44DF-BA7A-5D31A92A18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770355-B7A3-4403-9C68-A878259829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1DFDBA-3494-4AA1-8660-EABDB0D00B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6336720" y="0"/>
            <a:ext cx="1225080" cy="3788640"/>
          </a:xfrm>
          <a:custGeom>
            <a:avLst/>
            <a:gdLst/>
            <a:ahLst/>
            <a:rect l="l" t="t" r="r" b="b"/>
            <a:pathLst>
              <a:path w="1225550" h="3789045">
                <a:moveTo>
                  <a:pt x="0" y="3788663"/>
                </a:moveTo>
                <a:lnTo>
                  <a:pt x="1225296" y="3788663"/>
                </a:lnTo>
                <a:lnTo>
                  <a:pt x="1225296" y="0"/>
                </a:lnTo>
                <a:lnTo>
                  <a:pt x="0" y="0"/>
                </a:lnTo>
                <a:lnTo>
                  <a:pt x="0" y="3788663"/>
                </a:lnTo>
                <a:close/>
              </a:path>
            </a:pathLst>
          </a:custGeom>
          <a:solidFill>
            <a:srgbClr val="00c5c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6338160" y="117360"/>
            <a:ext cx="1224000" cy="3962160"/>
          </a:xfrm>
          <a:custGeom>
            <a:avLst/>
            <a:gdLst/>
            <a:ahLst/>
            <a:rect l="l" t="t" r="r" b="b"/>
            <a:pathLst>
              <a:path w="1224279" h="3962400">
                <a:moveTo>
                  <a:pt x="0" y="3962400"/>
                </a:moveTo>
                <a:lnTo>
                  <a:pt x="1223772" y="3962400"/>
                </a:lnTo>
                <a:moveTo>
                  <a:pt x="1223772" y="0"/>
                </a:moveTo>
                <a:lnTo>
                  <a:pt x="0" y="0"/>
                </a:lnTo>
                <a:lnTo>
                  <a:pt x="0" y="3962400"/>
                </a:lnTo>
              </a:path>
            </a:pathLst>
          </a:custGeom>
          <a:noFill/>
          <a:ln w="27432">
            <a:solidFill>
              <a:srgbClr val="00c5c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5880240" cy="48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000" spc="-1" strike="noStrike">
                <a:latin typeface="Calibri"/>
              </a:rPr>
              <a:t>Click to edit the title text format</a:t>
            </a:r>
            <a:endParaRPr b="0" lang="en-US" sz="30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CC45ACC-F7E3-4266-9AB8-CD6B1B5509A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40960" y="4246560"/>
            <a:ext cx="396504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000" spc="-1" strike="noStrike" u="dash">
                <a:solidFill>
                  <a:srgbClr val="08b7c0"/>
                </a:solidFill>
                <a:uFillTx/>
                <a:latin typeface="Calibri"/>
              </a:rPr>
              <a:t>Portadas</a:t>
            </a:r>
            <a:r>
              <a:rPr b="1" lang="en-US" sz="3000" spc="-21" strike="noStrike" u="dash">
                <a:solidFill>
                  <a:srgbClr val="08b7c0"/>
                </a:solidFill>
                <a:uFillTx/>
                <a:latin typeface="Calibri"/>
              </a:rPr>
              <a:t> </a:t>
            </a:r>
            <a:r>
              <a:rPr b="1" lang="en-US" sz="3000" spc="-1" strike="noStrike" u="dash">
                <a:solidFill>
                  <a:srgbClr val="08b7c0"/>
                </a:solidFill>
                <a:uFillTx/>
                <a:latin typeface="Calibri"/>
              </a:rPr>
              <a:t>para</a:t>
            </a:r>
            <a:r>
              <a:rPr b="1" lang="en-US" sz="3000" spc="-7" strike="noStrike" u="dash">
                <a:solidFill>
                  <a:srgbClr val="08b7c0"/>
                </a:solidFill>
                <a:uFillTx/>
                <a:latin typeface="Calibri"/>
              </a:rPr>
              <a:t> </a:t>
            </a:r>
            <a:r>
              <a:rPr b="1" lang="en-US" sz="3000" spc="-12" strike="noStrike" u="dash">
                <a:solidFill>
                  <a:srgbClr val="08b7c0"/>
                </a:solidFill>
                <a:uFillTx/>
                <a:latin typeface="Calibri"/>
              </a:rPr>
              <a:t>cuadernos</a:t>
            </a:r>
            <a:endParaRPr b="0" lang="en-US" sz="3000" spc="-1" strike="noStrike">
              <a:latin typeface="Calibri"/>
            </a:endParaRPr>
          </a:p>
        </p:txBody>
      </p:sp>
      <p:sp>
        <p:nvSpPr>
          <p:cNvPr id="44" name="object 3"/>
          <p:cNvSpPr/>
          <p:nvPr/>
        </p:nvSpPr>
        <p:spPr>
          <a:xfrm>
            <a:off x="879480" y="3881520"/>
            <a:ext cx="4752720" cy="127440"/>
          </a:xfrm>
          <a:custGeom>
            <a:avLst/>
            <a:gdLst/>
            <a:ahLst/>
            <a:rect l="l" t="t" r="r" b="b"/>
            <a:pathLst>
              <a:path w="4752975" h="127635">
                <a:moveTo>
                  <a:pt x="0" y="45084"/>
                </a:moveTo>
                <a:lnTo>
                  <a:pt x="4743450" y="0"/>
                </a:lnTo>
                <a:moveTo>
                  <a:pt x="9143" y="127380"/>
                </a:moveTo>
                <a:lnTo>
                  <a:pt x="4752594" y="82296"/>
                </a:lnTo>
              </a:path>
            </a:pathLst>
          </a:custGeom>
          <a:noFill/>
          <a:ln w="39624">
            <a:solidFill>
              <a:srgbClr val="00c5c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4"/>
          <p:cNvSpPr/>
          <p:nvPr/>
        </p:nvSpPr>
        <p:spPr>
          <a:xfrm>
            <a:off x="771120" y="990360"/>
            <a:ext cx="295128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-1" strike="noStrike">
                <a:solidFill>
                  <a:srgbClr val="08c5ce"/>
                </a:solidFill>
                <a:latin typeface="Arial Black"/>
              </a:rPr>
              <a:t>Nombre:</a:t>
            </a:r>
            <a:r>
              <a:rPr b="0" lang="en-US" sz="2400" spc="-41" strike="noStrike">
                <a:solidFill>
                  <a:srgbClr val="08c5ce"/>
                </a:solidFill>
                <a:latin typeface="Arial Black"/>
              </a:rPr>
              <a:t> </a:t>
            </a:r>
            <a:r>
              <a:rPr b="0" lang="en-US" sz="2400" spc="-12" strike="noStrike">
                <a:solidFill>
                  <a:srgbClr val="08c5ce"/>
                </a:solidFill>
                <a:latin typeface="Arial Black"/>
              </a:rPr>
              <a:t>…………..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6" name="object 5"/>
          <p:cNvGrpSpPr/>
          <p:nvPr/>
        </p:nvGrpSpPr>
        <p:grpSpPr>
          <a:xfrm>
            <a:off x="0" y="9379080"/>
            <a:ext cx="7561800" cy="178920"/>
            <a:chOff x="0" y="9379080"/>
            <a:chExt cx="7561800" cy="178920"/>
          </a:xfrm>
        </p:grpSpPr>
        <p:pic>
          <p:nvPicPr>
            <p:cNvPr id="47" name="object 6" descr=""/>
            <p:cNvPicPr/>
            <p:nvPr/>
          </p:nvPicPr>
          <p:blipFill>
            <a:blip r:embed="rId1"/>
            <a:stretch/>
          </p:blipFill>
          <p:spPr>
            <a:xfrm>
              <a:off x="0" y="9379080"/>
              <a:ext cx="7561800" cy="178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7"/>
            <p:cNvSpPr/>
            <p:nvPr/>
          </p:nvSpPr>
          <p:spPr>
            <a:xfrm>
              <a:off x="9000" y="9390960"/>
              <a:ext cx="7552800" cy="106200"/>
            </a:xfrm>
            <a:custGeom>
              <a:avLst/>
              <a:gdLst/>
              <a:ahLst/>
              <a:rect l="l" t="t" r="r" b="b"/>
              <a:pathLst>
                <a:path w="7553325" h="106679">
                  <a:moveTo>
                    <a:pt x="0" y="106680"/>
                  </a:moveTo>
                  <a:lnTo>
                    <a:pt x="7552944" y="106680"/>
                  </a:lnTo>
                  <a:lnTo>
                    <a:pt x="7552944" y="0"/>
                  </a:lnTo>
                  <a:lnTo>
                    <a:pt x="0" y="0"/>
                  </a:lnTo>
                  <a:lnTo>
                    <a:pt x="0" y="106680"/>
                  </a:lnTo>
                  <a:close/>
                </a:path>
              </a:pathLst>
            </a:custGeom>
            <a:solidFill>
              <a:srgbClr val="07a9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9" name="object 8"/>
          <p:cNvGrpSpPr/>
          <p:nvPr/>
        </p:nvGrpSpPr>
        <p:grpSpPr>
          <a:xfrm>
            <a:off x="0" y="9778320"/>
            <a:ext cx="7561800" cy="139320"/>
            <a:chOff x="0" y="9778320"/>
            <a:chExt cx="7561800" cy="139320"/>
          </a:xfrm>
        </p:grpSpPr>
        <p:pic>
          <p:nvPicPr>
            <p:cNvPr id="50" name="object 9" descr=""/>
            <p:cNvPicPr/>
            <p:nvPr/>
          </p:nvPicPr>
          <p:blipFill>
            <a:blip r:embed="rId2"/>
            <a:stretch/>
          </p:blipFill>
          <p:spPr>
            <a:xfrm>
              <a:off x="0" y="9778320"/>
              <a:ext cx="7561800" cy="139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0"/>
            <p:cNvSpPr/>
            <p:nvPr/>
          </p:nvSpPr>
          <p:spPr>
            <a:xfrm>
              <a:off x="0" y="9781200"/>
              <a:ext cx="7561800" cy="85320"/>
            </a:xfrm>
            <a:custGeom>
              <a:avLst/>
              <a:gdLst/>
              <a:ahLst/>
              <a:rect l="l" t="t" r="r" b="b"/>
              <a:pathLst>
                <a:path w="7562215" h="85725">
                  <a:moveTo>
                    <a:pt x="0" y="0"/>
                  </a:moveTo>
                  <a:lnTo>
                    <a:pt x="0" y="85343"/>
                  </a:lnTo>
                  <a:lnTo>
                    <a:pt x="7562088" y="85343"/>
                  </a:lnTo>
                  <a:lnTo>
                    <a:pt x="75620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a9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2" name="object 11"/>
          <p:cNvGrpSpPr/>
          <p:nvPr/>
        </p:nvGrpSpPr>
        <p:grpSpPr>
          <a:xfrm>
            <a:off x="0" y="10189800"/>
            <a:ext cx="7561800" cy="139320"/>
            <a:chOff x="0" y="10189800"/>
            <a:chExt cx="7561800" cy="139320"/>
          </a:xfrm>
        </p:grpSpPr>
        <p:pic>
          <p:nvPicPr>
            <p:cNvPr id="53" name="object 12" descr=""/>
            <p:cNvPicPr/>
            <p:nvPr/>
          </p:nvPicPr>
          <p:blipFill>
            <a:blip r:embed="rId3"/>
            <a:stretch/>
          </p:blipFill>
          <p:spPr>
            <a:xfrm>
              <a:off x="0" y="10189800"/>
              <a:ext cx="7561800" cy="1393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4" name="object 13"/>
            <p:cNvSpPr/>
            <p:nvPr/>
          </p:nvSpPr>
          <p:spPr>
            <a:xfrm>
              <a:off x="0" y="10192680"/>
              <a:ext cx="7561800" cy="85320"/>
            </a:xfrm>
            <a:custGeom>
              <a:avLst/>
              <a:gdLst/>
              <a:ahLst/>
              <a:rect l="l" t="t" r="r" b="b"/>
              <a:pathLst>
                <a:path w="7562215" h="85725">
                  <a:moveTo>
                    <a:pt x="0" y="0"/>
                  </a:moveTo>
                  <a:lnTo>
                    <a:pt x="0" y="85344"/>
                  </a:lnTo>
                  <a:lnTo>
                    <a:pt x="7562088" y="85344"/>
                  </a:lnTo>
                  <a:lnTo>
                    <a:pt x="75620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7a9b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" name="object 14"/>
          <p:cNvSpPr/>
          <p:nvPr/>
        </p:nvSpPr>
        <p:spPr>
          <a:xfrm>
            <a:off x="1167480" y="8762400"/>
            <a:ext cx="276588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-1" strike="noStrike">
                <a:solidFill>
                  <a:srgbClr val="08b7c0"/>
                </a:solidFill>
                <a:latin typeface="Arial Black"/>
              </a:rPr>
              <a:t>Autora:</a:t>
            </a:r>
            <a:r>
              <a:rPr b="0" lang="en-US" sz="2400" spc="-32" strike="noStrike">
                <a:solidFill>
                  <a:srgbClr val="08b7c0"/>
                </a:solidFill>
                <a:latin typeface="Arial Black"/>
              </a:rPr>
              <a:t> </a:t>
            </a:r>
            <a:r>
              <a:rPr b="0" lang="en-US" sz="2400" spc="-12" strike="noStrike">
                <a:solidFill>
                  <a:srgbClr val="08b7c0"/>
                </a:solidFill>
                <a:latin typeface="Arial Black"/>
              </a:rPr>
              <a:t>…………..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2022-07-29T05:06:37Z</dcterms:created>
  <dc:creator/>
  <dc:description/>
  <dc:language>en-US</dc:language>
  <cp:lastModifiedBy/>
  <dcterms:modified xsi:type="dcterms:W3CDTF">2022-07-29T05:06:37Z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