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13D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13D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13D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588" y="639901"/>
            <a:ext cx="5767222" cy="1483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313D4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PSICOLOGÍA</a:t>
            </a:r>
          </a:p>
          <a:p>
            <a:pPr algn="ctr" marL="635">
              <a:lnSpc>
                <a:spcPct val="100000"/>
              </a:lnSpc>
              <a:spcBef>
                <a:spcPts val="1515"/>
              </a:spcBef>
            </a:pPr>
            <a:r>
              <a:rPr dirty="0" sz="1100" spc="-10" b="0"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2022-05-07T04:46:05Z</dcterms:created>
  <dcterms:modified xsi:type="dcterms:W3CDTF">2022-05-07T04:46:05Z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2022-05-07T00:00:00Z</vt:filetime>
  </property>
</Properties>
</file>