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8A682C-8D49-46FC-A617-18C90286F3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76DAB8-09D5-48D8-B195-0875ACCA6B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7FB902-EDEF-415E-86A9-90781F251D9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C6D902-B490-4A1E-BC80-91AFAE60069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E85C60-25C7-4FFC-8A52-6FE2783BA1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A9E24C-44A8-4758-B38B-64B26AA6D11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D136FE-D4BA-4D5A-B0FC-9C093FEBDB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96C88C-41B1-48DF-B935-12FE6EE98C3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38160" y="508680"/>
            <a:ext cx="4095720" cy="8246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902A18-024D-4A95-8C58-1BE5681798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2459B4-60BC-4847-AC18-FB200BE916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18E7F7-2AB7-419A-A9BD-04173017184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3870FD-829C-4D77-81D7-6B264EC658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39600"/>
            <a:ext cx="7772040" cy="99910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7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6E2ECBB-9C97-49DF-B415-2BFB0EF0DA4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838160" y="508680"/>
            <a:ext cx="4095720" cy="17658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212a35"/>
                </a:solidFill>
                <a:latin typeface="Arial"/>
              </a:rPr>
              <a:t>Lengua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84"/>
              </a:spcBef>
              <a:buNone/>
            </a:pPr>
            <a:r>
              <a:rPr b="0" lang="en-US" sz="11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2022-05-08T07:55:51Z</dcterms:created>
  <dc:creator/>
  <dc:description/>
  <dc:language>en-US</dc:language>
  <cp:lastModifiedBy/>
  <dcterms:modified xsi:type="dcterms:W3CDTF">2022-05-08T07:55:51Z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