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795C53-4AB4-4C92-9E86-7564AA36BD8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765EED-7762-46A6-92E4-24F53CCBAF6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C3AF8A-0F8D-4465-93D1-871280A25C4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467E80-4F6D-47CE-85DD-F2ADEABE7D2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941122-6578-4B69-9EDD-30B3F00351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6C6B0A-BB6C-4ADB-B894-F3A574FAA5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EF9D38-34B1-4F9A-980C-D085FC2CEC4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66E925-AF8D-4783-B270-1F8A4E08BB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033280" y="197640"/>
            <a:ext cx="3705120" cy="936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07F788-04A1-4D59-BCCF-D444B3980D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B1D025-4253-4F28-AF61-182DAF70A93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AFF3C5-C8DA-417F-A5B3-03DF55F342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1A706F-F3E1-4238-9083-53B30E3F7C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2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2B3F72D-1F27-4E64-8348-2EF9DDE9C20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033280" y="197640"/>
            <a:ext cx="3705120" cy="20077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5760"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ffffff"/>
                </a:solidFill>
                <a:latin typeface="Arial"/>
              </a:rPr>
              <a:t>Inglés</a:t>
            </a:r>
            <a:endParaRPr b="0" lang="en-US" sz="10000" spc="-1" strike="noStrike">
              <a:latin typeface="Calibri"/>
            </a:endParaRPr>
          </a:p>
          <a:p>
            <a:pPr marL="5760" algn="ctr">
              <a:lnSpc>
                <a:spcPct val="100000"/>
              </a:lnSpc>
              <a:spcBef>
                <a:spcPts val="1780"/>
              </a:spcBef>
              <a:buNone/>
            </a:pPr>
            <a:r>
              <a:rPr b="0" lang="en-US" sz="16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6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6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94600" y="8772120"/>
            <a:ext cx="2352960" cy="1096920"/>
          </a:xfrm>
          <a:custGeom>
            <a:avLst/>
            <a:gdLst/>
            <a:ahLst/>
            <a:rect l="l" t="t" r="r" b="b"/>
            <a:pathLst>
              <a:path w="2353310" h="1097279">
                <a:moveTo>
                  <a:pt x="0" y="1097279"/>
                </a:moveTo>
                <a:lnTo>
                  <a:pt x="2353056" y="1097279"/>
                </a:lnTo>
                <a:lnTo>
                  <a:pt x="2353056" y="0"/>
                </a:lnTo>
                <a:lnTo>
                  <a:pt x="0" y="0"/>
                </a:lnTo>
                <a:lnTo>
                  <a:pt x="0" y="1097279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2780640" y="8875080"/>
            <a:ext cx="2055240" cy="75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33280"/>
              </a:tabLst>
            </a:pPr>
            <a:r>
              <a:rPr b="1" lang="en-US" sz="1100" spc="-1" strike="noStrike">
                <a:solidFill>
                  <a:srgbClr val="ffffff"/>
                </a:solidFill>
                <a:latin typeface="Calibri"/>
              </a:rPr>
              <a:t>Nombres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41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ffffff"/>
                </a:solidFill>
                <a:latin typeface="Calibri"/>
              </a:rPr>
              <a:t>Apellidos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35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ffffff"/>
                </a:solidFill>
                <a:latin typeface="Calibri"/>
              </a:rPr>
              <a:t>Curso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2022-07-29T04:55:23Z</dcterms:created>
  <dc:creator/>
  <dc:description/>
  <dc:language>en-US</dc:language>
  <cp:lastModifiedBy/>
  <dcterms:modified xsi:type="dcterms:W3CDTF">2022-07-29T04:55:23Z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