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Black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dash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dash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dash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9040" cy="1067409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35024" y="4507991"/>
            <a:ext cx="5190744" cy="179527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447800" y="4620767"/>
            <a:ext cx="4965700" cy="1569720"/>
          </a:xfrm>
          <a:custGeom>
            <a:avLst/>
            <a:gdLst/>
            <a:ahLst/>
            <a:cxnLst/>
            <a:rect l="l" t="t" r="r" b="b"/>
            <a:pathLst>
              <a:path w="4965700" h="1569720">
                <a:moveTo>
                  <a:pt x="4703572" y="0"/>
                </a:moveTo>
                <a:lnTo>
                  <a:pt x="261619" y="0"/>
                </a:lnTo>
                <a:lnTo>
                  <a:pt x="214583" y="4213"/>
                </a:lnTo>
                <a:lnTo>
                  <a:pt x="170317" y="16363"/>
                </a:lnTo>
                <a:lnTo>
                  <a:pt x="129558" y="35710"/>
                </a:lnTo>
                <a:lnTo>
                  <a:pt x="93046" y="61517"/>
                </a:lnTo>
                <a:lnTo>
                  <a:pt x="61517" y="93046"/>
                </a:lnTo>
                <a:lnTo>
                  <a:pt x="35710" y="129558"/>
                </a:lnTo>
                <a:lnTo>
                  <a:pt x="16363" y="170317"/>
                </a:lnTo>
                <a:lnTo>
                  <a:pt x="4213" y="214583"/>
                </a:lnTo>
                <a:lnTo>
                  <a:pt x="0" y="261619"/>
                </a:lnTo>
                <a:lnTo>
                  <a:pt x="0" y="1308100"/>
                </a:lnTo>
                <a:lnTo>
                  <a:pt x="4213" y="1355136"/>
                </a:lnTo>
                <a:lnTo>
                  <a:pt x="16363" y="1399402"/>
                </a:lnTo>
                <a:lnTo>
                  <a:pt x="35710" y="1440161"/>
                </a:lnTo>
                <a:lnTo>
                  <a:pt x="61517" y="1476673"/>
                </a:lnTo>
                <a:lnTo>
                  <a:pt x="93046" y="1508202"/>
                </a:lnTo>
                <a:lnTo>
                  <a:pt x="129558" y="1534009"/>
                </a:lnTo>
                <a:lnTo>
                  <a:pt x="170317" y="1553356"/>
                </a:lnTo>
                <a:lnTo>
                  <a:pt x="214583" y="1565506"/>
                </a:lnTo>
                <a:lnTo>
                  <a:pt x="261619" y="1569719"/>
                </a:lnTo>
                <a:lnTo>
                  <a:pt x="4703572" y="1569719"/>
                </a:lnTo>
                <a:lnTo>
                  <a:pt x="4750608" y="1565506"/>
                </a:lnTo>
                <a:lnTo>
                  <a:pt x="4794874" y="1553356"/>
                </a:lnTo>
                <a:lnTo>
                  <a:pt x="4835633" y="1534009"/>
                </a:lnTo>
                <a:lnTo>
                  <a:pt x="4872145" y="1508202"/>
                </a:lnTo>
                <a:lnTo>
                  <a:pt x="4903674" y="1476673"/>
                </a:lnTo>
                <a:lnTo>
                  <a:pt x="4929481" y="1440161"/>
                </a:lnTo>
                <a:lnTo>
                  <a:pt x="4948828" y="1399402"/>
                </a:lnTo>
                <a:lnTo>
                  <a:pt x="4960978" y="1355136"/>
                </a:lnTo>
                <a:lnTo>
                  <a:pt x="4965192" y="1308100"/>
                </a:lnTo>
                <a:lnTo>
                  <a:pt x="4965192" y="261619"/>
                </a:lnTo>
                <a:lnTo>
                  <a:pt x="4960978" y="214583"/>
                </a:lnTo>
                <a:lnTo>
                  <a:pt x="4948828" y="170317"/>
                </a:lnTo>
                <a:lnTo>
                  <a:pt x="4929481" y="129558"/>
                </a:lnTo>
                <a:lnTo>
                  <a:pt x="4903674" y="93046"/>
                </a:lnTo>
                <a:lnTo>
                  <a:pt x="4872145" y="61517"/>
                </a:lnTo>
                <a:lnTo>
                  <a:pt x="4835633" y="35710"/>
                </a:lnTo>
                <a:lnTo>
                  <a:pt x="4794874" y="16363"/>
                </a:lnTo>
                <a:lnTo>
                  <a:pt x="4750608" y="4213"/>
                </a:lnTo>
                <a:lnTo>
                  <a:pt x="4703572" y="0"/>
                </a:lnTo>
                <a:close/>
              </a:path>
            </a:pathLst>
          </a:custGeom>
          <a:solidFill>
            <a:srgbClr val="000000">
              <a:alpha val="490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447800" y="4620767"/>
            <a:ext cx="4965700" cy="1569720"/>
          </a:xfrm>
          <a:custGeom>
            <a:avLst/>
            <a:gdLst/>
            <a:ahLst/>
            <a:cxnLst/>
            <a:rect l="l" t="t" r="r" b="b"/>
            <a:pathLst>
              <a:path w="4965700" h="1569720">
                <a:moveTo>
                  <a:pt x="0" y="261619"/>
                </a:moveTo>
                <a:lnTo>
                  <a:pt x="4213" y="214583"/>
                </a:lnTo>
                <a:lnTo>
                  <a:pt x="16363" y="170317"/>
                </a:lnTo>
                <a:lnTo>
                  <a:pt x="35710" y="129558"/>
                </a:lnTo>
                <a:lnTo>
                  <a:pt x="61517" y="93046"/>
                </a:lnTo>
                <a:lnTo>
                  <a:pt x="93046" y="61517"/>
                </a:lnTo>
                <a:lnTo>
                  <a:pt x="129558" y="35710"/>
                </a:lnTo>
                <a:lnTo>
                  <a:pt x="170317" y="16363"/>
                </a:lnTo>
                <a:lnTo>
                  <a:pt x="214583" y="4213"/>
                </a:lnTo>
                <a:lnTo>
                  <a:pt x="261619" y="0"/>
                </a:lnTo>
                <a:lnTo>
                  <a:pt x="4703572" y="0"/>
                </a:lnTo>
                <a:lnTo>
                  <a:pt x="4750608" y="4213"/>
                </a:lnTo>
                <a:lnTo>
                  <a:pt x="4794874" y="16363"/>
                </a:lnTo>
                <a:lnTo>
                  <a:pt x="4835633" y="35710"/>
                </a:lnTo>
                <a:lnTo>
                  <a:pt x="4872145" y="61517"/>
                </a:lnTo>
                <a:lnTo>
                  <a:pt x="4903674" y="93046"/>
                </a:lnTo>
                <a:lnTo>
                  <a:pt x="4929481" y="129558"/>
                </a:lnTo>
                <a:lnTo>
                  <a:pt x="4948828" y="170317"/>
                </a:lnTo>
                <a:lnTo>
                  <a:pt x="4960978" y="214583"/>
                </a:lnTo>
                <a:lnTo>
                  <a:pt x="4965192" y="261619"/>
                </a:lnTo>
                <a:lnTo>
                  <a:pt x="4965192" y="1308100"/>
                </a:lnTo>
                <a:lnTo>
                  <a:pt x="4960978" y="1355136"/>
                </a:lnTo>
                <a:lnTo>
                  <a:pt x="4948828" y="1399402"/>
                </a:lnTo>
                <a:lnTo>
                  <a:pt x="4929481" y="1440161"/>
                </a:lnTo>
                <a:lnTo>
                  <a:pt x="4903674" y="1476673"/>
                </a:lnTo>
                <a:lnTo>
                  <a:pt x="4872145" y="1508202"/>
                </a:lnTo>
                <a:lnTo>
                  <a:pt x="4835633" y="1534009"/>
                </a:lnTo>
                <a:lnTo>
                  <a:pt x="4794874" y="1553356"/>
                </a:lnTo>
                <a:lnTo>
                  <a:pt x="4750608" y="1565506"/>
                </a:lnTo>
                <a:lnTo>
                  <a:pt x="4703572" y="1569719"/>
                </a:lnTo>
                <a:lnTo>
                  <a:pt x="261619" y="1569719"/>
                </a:lnTo>
                <a:lnTo>
                  <a:pt x="214583" y="1565506"/>
                </a:lnTo>
                <a:lnTo>
                  <a:pt x="170317" y="1553356"/>
                </a:lnTo>
                <a:lnTo>
                  <a:pt x="129558" y="1534009"/>
                </a:lnTo>
                <a:lnTo>
                  <a:pt x="93046" y="1508202"/>
                </a:lnTo>
                <a:lnTo>
                  <a:pt x="61517" y="1476673"/>
                </a:lnTo>
                <a:lnTo>
                  <a:pt x="35710" y="1440161"/>
                </a:lnTo>
                <a:lnTo>
                  <a:pt x="16363" y="1399402"/>
                </a:lnTo>
                <a:lnTo>
                  <a:pt x="4213" y="1355136"/>
                </a:lnTo>
                <a:lnTo>
                  <a:pt x="0" y="1308100"/>
                </a:lnTo>
                <a:lnTo>
                  <a:pt x="0" y="26161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148" y="164017"/>
            <a:ext cx="6502552" cy="3018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dash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148" y="164017"/>
            <a:ext cx="3099435" cy="3018790"/>
          </a:xfrm>
          <a:prstGeom prst="rect"/>
        </p:spPr>
        <p:txBody>
          <a:bodyPr wrap="square" lIns="0" tIns="72390" rIns="0" bIns="0" rtlCol="0" vert="horz">
            <a:spAutoFit/>
          </a:bodyPr>
          <a:lstStyle/>
          <a:p>
            <a:pPr marL="12700" marR="5080" indent="93980">
              <a:lnSpc>
                <a:spcPct val="132300"/>
              </a:lnSpc>
              <a:spcBef>
                <a:spcPts val="570"/>
              </a:spcBef>
            </a:pPr>
            <a:r>
              <a:rPr dirty="0" spc="-10"/>
              <a:t>Portadas</a:t>
            </a:r>
            <a:r>
              <a:rPr dirty="0" u="none" spc="-10"/>
              <a:t> </a:t>
            </a:r>
            <a:r>
              <a:rPr dirty="0" spc="-20"/>
              <a:t>para</a:t>
            </a:r>
            <a:r>
              <a:rPr dirty="0" u="none" spc="-20"/>
              <a:t> </a:t>
            </a:r>
            <a:r>
              <a:rPr dirty="0" u="dash" sz="50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Artes</a:t>
            </a:r>
            <a:endParaRPr sz="5000"/>
          </a:p>
        </p:txBody>
      </p:sp>
      <p:sp>
        <p:nvSpPr>
          <p:cNvPr id="3" name="object 3" descr=""/>
          <p:cNvSpPr txBox="1"/>
          <p:nvPr/>
        </p:nvSpPr>
        <p:spPr>
          <a:xfrm>
            <a:off x="2359532" y="5188711"/>
            <a:ext cx="288290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>
                <a:solidFill>
                  <a:srgbClr val="FFFFFF"/>
                </a:solidFill>
                <a:latin typeface="Arial Black"/>
                <a:cs typeface="Arial Black"/>
              </a:rPr>
              <a:t>Nombre:</a:t>
            </a:r>
            <a:r>
              <a:rPr dirty="0" sz="2000" spc="-10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Black"/>
                <a:cs typeface="Arial Black"/>
              </a:rPr>
              <a:t>……………….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274063" y="6922007"/>
            <a:ext cx="5450205" cy="2051685"/>
            <a:chOff x="1274063" y="6922007"/>
            <a:chExt cx="5450205" cy="205168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4063" y="6922007"/>
              <a:ext cx="5449824" cy="2051303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514855" y="7162799"/>
              <a:ext cx="4968240" cy="1569720"/>
            </a:xfrm>
            <a:custGeom>
              <a:avLst/>
              <a:gdLst/>
              <a:ahLst/>
              <a:cxnLst/>
              <a:rect l="l" t="t" r="r" b="b"/>
              <a:pathLst>
                <a:path w="4968240" h="1569720">
                  <a:moveTo>
                    <a:pt x="4706620" y="0"/>
                  </a:moveTo>
                  <a:lnTo>
                    <a:pt x="261619" y="0"/>
                  </a:lnTo>
                  <a:lnTo>
                    <a:pt x="214583" y="4213"/>
                  </a:lnTo>
                  <a:lnTo>
                    <a:pt x="170317" y="16363"/>
                  </a:lnTo>
                  <a:lnTo>
                    <a:pt x="129558" y="35710"/>
                  </a:lnTo>
                  <a:lnTo>
                    <a:pt x="93046" y="61517"/>
                  </a:lnTo>
                  <a:lnTo>
                    <a:pt x="61517" y="93046"/>
                  </a:lnTo>
                  <a:lnTo>
                    <a:pt x="35710" y="129558"/>
                  </a:lnTo>
                  <a:lnTo>
                    <a:pt x="16363" y="170317"/>
                  </a:lnTo>
                  <a:lnTo>
                    <a:pt x="4213" y="214583"/>
                  </a:lnTo>
                  <a:lnTo>
                    <a:pt x="0" y="261620"/>
                  </a:lnTo>
                  <a:lnTo>
                    <a:pt x="0" y="1308100"/>
                  </a:lnTo>
                  <a:lnTo>
                    <a:pt x="4213" y="1355136"/>
                  </a:lnTo>
                  <a:lnTo>
                    <a:pt x="16363" y="1399402"/>
                  </a:lnTo>
                  <a:lnTo>
                    <a:pt x="35710" y="1440161"/>
                  </a:lnTo>
                  <a:lnTo>
                    <a:pt x="61517" y="1476673"/>
                  </a:lnTo>
                  <a:lnTo>
                    <a:pt x="93046" y="1508202"/>
                  </a:lnTo>
                  <a:lnTo>
                    <a:pt x="129558" y="1534009"/>
                  </a:lnTo>
                  <a:lnTo>
                    <a:pt x="170317" y="1553356"/>
                  </a:lnTo>
                  <a:lnTo>
                    <a:pt x="214583" y="1565506"/>
                  </a:lnTo>
                  <a:lnTo>
                    <a:pt x="261619" y="1569720"/>
                  </a:lnTo>
                  <a:lnTo>
                    <a:pt x="4706620" y="1569720"/>
                  </a:lnTo>
                  <a:lnTo>
                    <a:pt x="4753656" y="1565506"/>
                  </a:lnTo>
                  <a:lnTo>
                    <a:pt x="4797922" y="1553356"/>
                  </a:lnTo>
                  <a:lnTo>
                    <a:pt x="4838681" y="1534009"/>
                  </a:lnTo>
                  <a:lnTo>
                    <a:pt x="4875193" y="1508202"/>
                  </a:lnTo>
                  <a:lnTo>
                    <a:pt x="4906722" y="1476673"/>
                  </a:lnTo>
                  <a:lnTo>
                    <a:pt x="4932529" y="1440161"/>
                  </a:lnTo>
                  <a:lnTo>
                    <a:pt x="4951876" y="1399402"/>
                  </a:lnTo>
                  <a:lnTo>
                    <a:pt x="4964026" y="1355136"/>
                  </a:lnTo>
                  <a:lnTo>
                    <a:pt x="4968240" y="1308100"/>
                  </a:lnTo>
                  <a:lnTo>
                    <a:pt x="4968240" y="261620"/>
                  </a:lnTo>
                  <a:lnTo>
                    <a:pt x="4964026" y="214583"/>
                  </a:lnTo>
                  <a:lnTo>
                    <a:pt x="4951876" y="170317"/>
                  </a:lnTo>
                  <a:lnTo>
                    <a:pt x="4932529" y="129558"/>
                  </a:lnTo>
                  <a:lnTo>
                    <a:pt x="4906722" y="93046"/>
                  </a:lnTo>
                  <a:lnTo>
                    <a:pt x="4875193" y="61517"/>
                  </a:lnTo>
                  <a:lnTo>
                    <a:pt x="4838681" y="35710"/>
                  </a:lnTo>
                  <a:lnTo>
                    <a:pt x="4797922" y="16363"/>
                  </a:lnTo>
                  <a:lnTo>
                    <a:pt x="4753656" y="4213"/>
                  </a:lnTo>
                  <a:lnTo>
                    <a:pt x="4706620" y="0"/>
                  </a:lnTo>
                  <a:close/>
                </a:path>
              </a:pathLst>
            </a:custGeom>
            <a:solidFill>
              <a:srgbClr val="000000">
                <a:alpha val="4901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14855" y="7162799"/>
              <a:ext cx="4968240" cy="1569720"/>
            </a:xfrm>
            <a:custGeom>
              <a:avLst/>
              <a:gdLst/>
              <a:ahLst/>
              <a:cxnLst/>
              <a:rect l="l" t="t" r="r" b="b"/>
              <a:pathLst>
                <a:path w="4968240" h="1569720">
                  <a:moveTo>
                    <a:pt x="0" y="261620"/>
                  </a:moveTo>
                  <a:lnTo>
                    <a:pt x="4213" y="214583"/>
                  </a:lnTo>
                  <a:lnTo>
                    <a:pt x="16363" y="170317"/>
                  </a:lnTo>
                  <a:lnTo>
                    <a:pt x="35710" y="129558"/>
                  </a:lnTo>
                  <a:lnTo>
                    <a:pt x="61517" y="93046"/>
                  </a:lnTo>
                  <a:lnTo>
                    <a:pt x="93046" y="61517"/>
                  </a:lnTo>
                  <a:lnTo>
                    <a:pt x="129558" y="35710"/>
                  </a:lnTo>
                  <a:lnTo>
                    <a:pt x="170317" y="16363"/>
                  </a:lnTo>
                  <a:lnTo>
                    <a:pt x="214583" y="4213"/>
                  </a:lnTo>
                  <a:lnTo>
                    <a:pt x="261619" y="0"/>
                  </a:lnTo>
                  <a:lnTo>
                    <a:pt x="4706620" y="0"/>
                  </a:lnTo>
                  <a:lnTo>
                    <a:pt x="4753656" y="4213"/>
                  </a:lnTo>
                  <a:lnTo>
                    <a:pt x="4797922" y="16363"/>
                  </a:lnTo>
                  <a:lnTo>
                    <a:pt x="4838681" y="35710"/>
                  </a:lnTo>
                  <a:lnTo>
                    <a:pt x="4875193" y="61517"/>
                  </a:lnTo>
                  <a:lnTo>
                    <a:pt x="4906722" y="93046"/>
                  </a:lnTo>
                  <a:lnTo>
                    <a:pt x="4932529" y="129558"/>
                  </a:lnTo>
                  <a:lnTo>
                    <a:pt x="4951876" y="170317"/>
                  </a:lnTo>
                  <a:lnTo>
                    <a:pt x="4964026" y="214583"/>
                  </a:lnTo>
                  <a:lnTo>
                    <a:pt x="4968240" y="261620"/>
                  </a:lnTo>
                  <a:lnTo>
                    <a:pt x="4968240" y="1308100"/>
                  </a:lnTo>
                  <a:lnTo>
                    <a:pt x="4964026" y="1355136"/>
                  </a:lnTo>
                  <a:lnTo>
                    <a:pt x="4951876" y="1399402"/>
                  </a:lnTo>
                  <a:lnTo>
                    <a:pt x="4932529" y="1440161"/>
                  </a:lnTo>
                  <a:lnTo>
                    <a:pt x="4906722" y="1476673"/>
                  </a:lnTo>
                  <a:lnTo>
                    <a:pt x="4875193" y="1508202"/>
                  </a:lnTo>
                  <a:lnTo>
                    <a:pt x="4838681" y="1534009"/>
                  </a:lnTo>
                  <a:lnTo>
                    <a:pt x="4797922" y="1553356"/>
                  </a:lnTo>
                  <a:lnTo>
                    <a:pt x="4753656" y="1565506"/>
                  </a:lnTo>
                  <a:lnTo>
                    <a:pt x="4706620" y="1569720"/>
                  </a:lnTo>
                  <a:lnTo>
                    <a:pt x="261619" y="1569720"/>
                  </a:lnTo>
                  <a:lnTo>
                    <a:pt x="214583" y="1565506"/>
                  </a:lnTo>
                  <a:lnTo>
                    <a:pt x="170317" y="1553356"/>
                  </a:lnTo>
                  <a:lnTo>
                    <a:pt x="129558" y="1534009"/>
                  </a:lnTo>
                  <a:lnTo>
                    <a:pt x="93046" y="1508202"/>
                  </a:lnTo>
                  <a:lnTo>
                    <a:pt x="61517" y="1476673"/>
                  </a:lnTo>
                  <a:lnTo>
                    <a:pt x="35710" y="1440161"/>
                  </a:lnTo>
                  <a:lnTo>
                    <a:pt x="16363" y="1399402"/>
                  </a:lnTo>
                  <a:lnTo>
                    <a:pt x="4213" y="1355136"/>
                  </a:lnTo>
                  <a:lnTo>
                    <a:pt x="0" y="1308100"/>
                  </a:lnTo>
                  <a:lnTo>
                    <a:pt x="0" y="26162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396108" y="7810880"/>
            <a:ext cx="272986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>
                <a:solidFill>
                  <a:srgbClr val="FFFFFF"/>
                </a:solidFill>
                <a:latin typeface="Arial Black"/>
                <a:cs typeface="Arial Black"/>
              </a:rPr>
              <a:t>Autora:</a:t>
            </a:r>
            <a:r>
              <a:rPr dirty="0" sz="2000" spc="-9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Black"/>
                <a:cs typeface="Arial Black"/>
              </a:rPr>
              <a:t>……………….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2022-07-29T05:18:06Z</dcterms:created>
  <dcterms:modified xsi:type="dcterms:W3CDTF">2022-07-29T05:18:06Z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