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9200" cy="10706100"/>
  <p:notesSz cx="7569200" cy="107061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2983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8891"/>
            <a:ext cx="6433820" cy="2248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95416"/>
            <a:ext cx="5298439" cy="2676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460" y="2462403"/>
            <a:ext cx="3292602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8137" y="2462403"/>
            <a:ext cx="3292602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562850" cy="10696575"/>
          </a:xfrm>
          <a:custGeom>
            <a:avLst/>
            <a:gdLst/>
            <a:ahLst/>
            <a:cxnLst/>
            <a:rect l="l" t="t" r="r" b="b"/>
            <a:pathLst>
              <a:path w="7562850" h="10696575">
                <a:moveTo>
                  <a:pt x="0" y="10696590"/>
                </a:moveTo>
                <a:lnTo>
                  <a:pt x="7562849" y="10696590"/>
                </a:lnTo>
                <a:lnTo>
                  <a:pt x="7562849" y="14"/>
                </a:lnTo>
                <a:lnTo>
                  <a:pt x="0" y="14"/>
                </a:lnTo>
                <a:lnTo>
                  <a:pt x="0" y="10696590"/>
                </a:lnTo>
              </a:path>
            </a:pathLst>
          </a:custGeom>
          <a:solidFill>
            <a:srgbClr val="2925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626994" y="1564011"/>
            <a:ext cx="2316480" cy="7569200"/>
          </a:xfrm>
          <a:custGeom>
            <a:avLst/>
            <a:gdLst/>
            <a:ahLst/>
            <a:cxnLst/>
            <a:rect l="l" t="t" r="r" b="b"/>
            <a:pathLst>
              <a:path w="2316479" h="7569200">
                <a:moveTo>
                  <a:pt x="0" y="7569189"/>
                </a:moveTo>
                <a:lnTo>
                  <a:pt x="2316479" y="7569189"/>
                </a:lnTo>
                <a:lnTo>
                  <a:pt x="2316479" y="0"/>
                </a:lnTo>
                <a:lnTo>
                  <a:pt x="0" y="0"/>
                </a:lnTo>
                <a:lnTo>
                  <a:pt x="0" y="7569189"/>
                </a:lnTo>
                <a:close/>
              </a:path>
            </a:pathLst>
          </a:custGeom>
          <a:solidFill>
            <a:srgbClr val="FF5F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171575" y="5253999"/>
            <a:ext cx="5222869" cy="146431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567814" y="4206225"/>
            <a:ext cx="4432919" cy="223075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470269" y="2314581"/>
            <a:ext cx="625473" cy="34924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460" y="428243"/>
            <a:ext cx="6812279" cy="1712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62403"/>
            <a:ext cx="6812279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3528" y="9956673"/>
            <a:ext cx="2422143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460" y="9956673"/>
            <a:ext cx="1740916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9824" y="9956673"/>
            <a:ext cx="1740916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71803" y="2698190"/>
            <a:ext cx="3622675" cy="1193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90625" marR="1180465" indent="-1270" algn="ctr">
              <a:lnSpc>
                <a:spcPct val="115500"/>
              </a:lnSpc>
            </a:pPr>
            <a:r>
              <a:rPr sz="1550" b="1" spc="-30" dirty="0">
                <a:solidFill>
                  <a:srgbClr val="FFFFFF"/>
                </a:solidFill>
                <a:latin typeface="Gill Sans MT"/>
                <a:cs typeface="Gill Sans MT"/>
              </a:rPr>
              <a:t>L</a:t>
            </a:r>
            <a:r>
              <a:rPr sz="1550" b="1" spc="-20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1550" b="1" spc="-10" dirty="0">
                <a:solidFill>
                  <a:srgbClr val="FFFFFF"/>
                </a:solidFill>
                <a:latin typeface="Gill Sans MT"/>
                <a:cs typeface="Gill Sans MT"/>
              </a:rPr>
              <a:t>s</a:t>
            </a:r>
            <a:r>
              <a:rPr sz="1550" b="1" spc="-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50" b="1" spc="-5" dirty="0">
                <a:solidFill>
                  <a:srgbClr val="FFFFFF"/>
                </a:solidFill>
                <a:latin typeface="Gill Sans MT"/>
                <a:cs typeface="Gill Sans MT"/>
              </a:rPr>
              <a:t>c</a:t>
            </a:r>
            <a:r>
              <a:rPr sz="1550" b="1" spc="-20" dirty="0">
                <a:solidFill>
                  <a:srgbClr val="FFFFFF"/>
                </a:solidFill>
                <a:latin typeface="Gill Sans MT"/>
                <a:cs typeface="Gill Sans MT"/>
              </a:rPr>
              <a:t>arro</a:t>
            </a:r>
            <a:r>
              <a:rPr sz="1550" b="1" spc="-10" dirty="0">
                <a:solidFill>
                  <a:srgbClr val="FFFFFF"/>
                </a:solidFill>
                <a:latin typeface="Gill Sans MT"/>
                <a:cs typeface="Gill Sans MT"/>
              </a:rPr>
              <a:t>s</a:t>
            </a:r>
            <a:r>
              <a:rPr sz="1550" b="1" spc="-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50" b="1" spc="-15" dirty="0">
                <a:solidFill>
                  <a:srgbClr val="FFFFFF"/>
                </a:solidFill>
                <a:latin typeface="Gill Sans MT"/>
                <a:cs typeface="Gill Sans MT"/>
              </a:rPr>
              <a:t>de</a:t>
            </a:r>
            <a:r>
              <a:rPr sz="155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50" b="1" spc="-40" dirty="0">
                <a:solidFill>
                  <a:srgbClr val="FFFFFF"/>
                </a:solidFill>
                <a:latin typeface="Gill Sans MT"/>
                <a:cs typeface="Gill Sans MT"/>
              </a:rPr>
              <a:t>s</a:t>
            </a:r>
            <a:r>
              <a:rPr sz="1550" b="1" spc="-65" dirty="0">
                <a:solidFill>
                  <a:srgbClr val="FFFFFF"/>
                </a:solidFill>
                <a:latin typeface="Gill Sans MT"/>
                <a:cs typeface="Gill Sans MT"/>
              </a:rPr>
              <a:t>upe</a:t>
            </a:r>
            <a:r>
              <a:rPr sz="1550" b="1" spc="-60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1550" b="1" spc="-65" dirty="0">
                <a:solidFill>
                  <a:srgbClr val="FFFFFF"/>
                </a:solidFill>
                <a:latin typeface="Gill Sans MT"/>
                <a:cs typeface="Gill Sans MT"/>
              </a:rPr>
              <a:t>p</a:t>
            </a:r>
            <a:r>
              <a:rPr sz="1550" b="1" spc="-60" dirty="0">
                <a:solidFill>
                  <a:srgbClr val="FFFFFF"/>
                </a:solidFill>
                <a:latin typeface="Gill Sans MT"/>
                <a:cs typeface="Gill Sans MT"/>
              </a:rPr>
              <a:t>or</a:t>
            </a:r>
            <a:r>
              <a:rPr sz="1550" b="1" spc="-50" dirty="0">
                <a:solidFill>
                  <a:srgbClr val="FFFFFF"/>
                </a:solidFill>
                <a:latin typeface="Gill Sans MT"/>
                <a:cs typeface="Gill Sans MT"/>
              </a:rPr>
              <a:t>ta</a:t>
            </a:r>
            <a:r>
              <a:rPr sz="1550" b="1" spc="-65" dirty="0">
                <a:solidFill>
                  <a:srgbClr val="FFFFFF"/>
                </a:solidFill>
                <a:latin typeface="Gill Sans MT"/>
                <a:cs typeface="Gill Sans MT"/>
              </a:rPr>
              <a:t>d</a:t>
            </a:r>
            <a:r>
              <a:rPr sz="1550" b="1" spc="-45" dirty="0">
                <a:solidFill>
                  <a:srgbClr val="FFFFFF"/>
                </a:solidFill>
                <a:latin typeface="Gill Sans MT"/>
                <a:cs typeface="Gill Sans MT"/>
              </a:rPr>
              <a:t>as</a:t>
            </a:r>
            <a:endParaRPr sz="1550">
              <a:latin typeface="Gill Sans MT"/>
              <a:cs typeface="Gill Sans MT"/>
            </a:endParaRPr>
          </a:p>
          <a:p>
            <a:pPr algn="ctr">
              <a:lnSpc>
                <a:spcPct val="100000"/>
              </a:lnSpc>
              <a:spcBef>
                <a:spcPts val="620"/>
              </a:spcBef>
            </a:pPr>
            <a:r>
              <a:rPr sz="4100" spc="-315" dirty="0">
                <a:solidFill>
                  <a:srgbClr val="FFFFFF"/>
                </a:solidFill>
                <a:latin typeface="Arial"/>
                <a:cs typeface="Arial"/>
              </a:rPr>
              <a:t>ma</a:t>
            </a:r>
            <a:r>
              <a:rPr sz="4100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4100" spc="-27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4100" spc="-180" dirty="0">
                <a:solidFill>
                  <a:srgbClr val="FFFFFF"/>
                </a:solidFill>
                <a:latin typeface="Arial"/>
                <a:cs typeface="Arial"/>
              </a:rPr>
              <a:t>jo</a:t>
            </a:r>
            <a:r>
              <a:rPr sz="41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100" spc="-26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4100" spc="-254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41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100" spc="-229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4100" spc="-27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4100" spc="-155" dirty="0">
                <a:solidFill>
                  <a:srgbClr val="FFFFFF"/>
                </a:solidFill>
                <a:latin typeface="Arial"/>
                <a:cs typeface="Arial"/>
              </a:rPr>
              <a:t>rr</a:t>
            </a:r>
            <a:r>
              <a:rPr sz="4100" spc="-245" dirty="0">
                <a:solidFill>
                  <a:srgbClr val="FFFFFF"/>
                </a:solidFill>
                <a:latin typeface="Arial"/>
                <a:cs typeface="Arial"/>
              </a:rPr>
              <a:t>os</a:t>
            </a:r>
            <a:endParaRPr sz="4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</Words>
  <Application>Microsoft Office PowerPoint</Application>
  <PresentationFormat>Benutzerdefiniert</PresentationFormat>
  <Paragraphs>2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2022-10-21T11:01:55Z</dcterms:created>
  <dcterms:modified xsi:type="dcterms:W3CDTF">2022-10-21T09:02:32Z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2022-10-21T00:00:00Z</vt:filetime>
  </property>
  <property fmtid="{D5CDD505-2E9C-101B-9397-08002B2CF9AE}" pid="3" name="LastSaved">
    <vt:filetime>2022-10-21T00:00:00Z</vt:filetime>
  </property>
</Properties>
</file>