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E5397B-596F-44B2-AE98-561B31D9C39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47ED75-F5C1-4F37-BF9C-D299315C78E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3B995C-56F6-4198-9F45-2C6E1D43018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AE80FC-C869-4D82-88F9-53C5E8FE4A4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71B827-E933-422B-9A23-D569761D95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8662BC-8B7C-41D2-BB96-5AE2A9F66B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FA609F-F4D5-439E-BF08-3B830B4132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575E03-EDDA-46E2-9F44-ECB0F1F4B19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413360" y="7579080"/>
            <a:ext cx="4944960" cy="294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B3B3C8-416A-4E4D-BA2D-BACA70DD681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CFC1AA-9FF2-4468-A539-BCE502E4D2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05EC14-AC70-4B9E-8E4A-90588608AF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6D76D9-39C0-4D04-8E06-9E2B49D42E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652536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0" y="6419160"/>
            <a:ext cx="7772040" cy="3639600"/>
          </a:xfrm>
          <a:custGeom>
            <a:avLst/>
            <a:gdLst/>
            <a:ahLst/>
            <a:rect l="l" t="t" r="r" b="b"/>
            <a:pathLst>
              <a:path w="7772400" h="3639820">
                <a:moveTo>
                  <a:pt x="0" y="3639312"/>
                </a:moveTo>
                <a:lnTo>
                  <a:pt x="7772400" y="3639312"/>
                </a:lnTo>
                <a:lnTo>
                  <a:pt x="7772400" y="0"/>
                </a:lnTo>
                <a:lnTo>
                  <a:pt x="0" y="0"/>
                </a:lnTo>
                <a:lnTo>
                  <a:pt x="0" y="3639312"/>
                </a:lnTo>
                <a:close/>
              </a:path>
            </a:pathLst>
          </a:custGeom>
          <a:solidFill>
            <a:srgbClr val="4f81b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530280" y="6757560"/>
            <a:ext cx="6708240" cy="278568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63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000" spc="-1" strike="noStrike">
                <a:latin typeface="Calibri"/>
              </a:rPr>
              <a:t>Click to edit the title text format</a:t>
            </a:r>
            <a:endParaRPr b="0" lang="en-US" sz="40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BA4395F-5EB7-4088-B6F0-DD9D268A5F9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413360" y="7579080"/>
            <a:ext cx="4944960" cy="16927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908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en-US" sz="4000" spc="-1" strike="noStrike">
                <a:solidFill>
                  <a:srgbClr val="ffffff"/>
                </a:solidFill>
                <a:latin typeface="Times New Roman"/>
              </a:rPr>
              <a:t>Portadas</a:t>
            </a:r>
            <a:r>
              <a:rPr b="1" lang="en-US" sz="4000" spc="-15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en-US" sz="4000" spc="-1" strike="noStrike">
                <a:solidFill>
                  <a:srgbClr val="ffffff"/>
                </a:solidFill>
                <a:latin typeface="Times New Roman"/>
              </a:rPr>
              <a:t>de</a:t>
            </a:r>
            <a:r>
              <a:rPr b="1" lang="en-US" sz="4000" spc="-32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en-US" sz="4000" spc="-12" strike="noStrike">
                <a:solidFill>
                  <a:srgbClr val="ffffff"/>
                </a:solidFill>
                <a:latin typeface="Times New Roman"/>
              </a:rPr>
              <a:t>tecnologia</a:t>
            </a:r>
            <a:endParaRPr b="0" lang="en-US" sz="40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2022-05-08T07:22:56Z</dcterms:created>
  <dc:creator/>
  <dc:description/>
  <dc:language>en-US</dc:language>
  <cp:lastModifiedBy/>
  <dcterms:modified xsi:type="dcterms:W3CDTF">2022-05-08T07:22:56Z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