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635D83-E0C1-4C4F-BB4F-E769B920121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988827-747F-4083-96B4-5A388E9116B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A70429-D92D-4586-ABBB-674D24BC81C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2BEF59-A431-4C04-8CDE-A0BFF89583C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572A8F-5582-4A61-9557-F0769FDA0C4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F93297-868E-4B11-BEFA-7295F4EBF6C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EBE3B9-0FE7-4155-84CA-3C26138877D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697ACB-6BBD-46BE-9723-35773CBB86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6A625A-B52E-4AB7-B7E8-87471E5F3F0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47DBCF-AEB5-4E0C-84A2-E2F2C0DEFA0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E31685-E7DA-4B6B-95BF-84C8A45ED0E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1F7C58-1D4E-42C4-BA6C-9DD2071E713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8043189-737D-470D-9587-86F0FD0DBE5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object 2"/>
          <p:cNvGrpSpPr/>
          <p:nvPr/>
        </p:nvGrpSpPr>
        <p:grpSpPr>
          <a:xfrm>
            <a:off x="0" y="0"/>
            <a:ext cx="7558560" cy="10667520"/>
            <a:chOff x="0" y="0"/>
            <a:chExt cx="7558560" cy="10667520"/>
          </a:xfrm>
        </p:grpSpPr>
        <p:pic>
          <p:nvPicPr>
            <p:cNvPr id="40" name="object 3" descr=""/>
            <p:cNvPicPr/>
            <p:nvPr/>
          </p:nvPicPr>
          <p:blipFill>
            <a:blip r:embed="rId1"/>
            <a:stretch/>
          </p:blipFill>
          <p:spPr>
            <a:xfrm>
              <a:off x="0" y="0"/>
              <a:ext cx="7558560" cy="1066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1" name="object 4" descr=""/>
            <p:cNvPicPr/>
            <p:nvPr/>
          </p:nvPicPr>
          <p:blipFill>
            <a:blip r:embed="rId2"/>
            <a:stretch/>
          </p:blipFill>
          <p:spPr>
            <a:xfrm>
              <a:off x="1783080" y="0"/>
              <a:ext cx="3995640" cy="5239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2" name="object 5" descr=""/>
            <p:cNvPicPr/>
            <p:nvPr/>
          </p:nvPicPr>
          <p:blipFill>
            <a:blip r:embed="rId3"/>
            <a:stretch/>
          </p:blipFill>
          <p:spPr>
            <a:xfrm>
              <a:off x="1040040" y="1536840"/>
              <a:ext cx="3994920" cy="15037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3" name="object 6"/>
            <p:cNvSpPr/>
            <p:nvPr/>
          </p:nvSpPr>
          <p:spPr>
            <a:xfrm>
              <a:off x="1460880" y="5793120"/>
              <a:ext cx="6057000" cy="4716360"/>
            </a:xfrm>
            <a:custGeom>
              <a:avLst/>
              <a:gdLst/>
              <a:ahLst/>
              <a:rect l="l" t="t" r="r" b="b"/>
              <a:pathLst>
                <a:path w="6057265" h="4716780">
                  <a:moveTo>
                    <a:pt x="5103241" y="0"/>
                  </a:moveTo>
                  <a:lnTo>
                    <a:pt x="0" y="1525396"/>
                  </a:lnTo>
                  <a:lnTo>
                    <a:pt x="953896" y="4716437"/>
                  </a:lnTo>
                  <a:lnTo>
                    <a:pt x="6057138" y="3191001"/>
                  </a:lnTo>
                  <a:lnTo>
                    <a:pt x="510324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object 7"/>
            <p:cNvSpPr/>
            <p:nvPr/>
          </p:nvSpPr>
          <p:spPr>
            <a:xfrm>
              <a:off x="1460880" y="5793120"/>
              <a:ext cx="6057000" cy="4716360"/>
            </a:xfrm>
            <a:custGeom>
              <a:avLst/>
              <a:gdLst/>
              <a:ahLst/>
              <a:rect l="l" t="t" r="r" b="b"/>
              <a:pathLst>
                <a:path w="6057265" h="4716780">
                  <a:moveTo>
                    <a:pt x="0" y="1525396"/>
                  </a:moveTo>
                  <a:lnTo>
                    <a:pt x="5103241" y="0"/>
                  </a:lnTo>
                  <a:lnTo>
                    <a:pt x="6057138" y="3191001"/>
                  </a:lnTo>
                  <a:lnTo>
                    <a:pt x="953896" y="4716437"/>
                  </a:lnTo>
                  <a:lnTo>
                    <a:pt x="0" y="1525396"/>
                  </a:lnTo>
                  <a:close/>
                </a:path>
              </a:pathLst>
            </a:custGeom>
            <a:noFill/>
            <a:ln w="762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5" name="object 8" descr=""/>
            <p:cNvPicPr/>
            <p:nvPr/>
          </p:nvPicPr>
          <p:blipFill>
            <a:blip r:embed="rId4"/>
            <a:stretch/>
          </p:blipFill>
          <p:spPr>
            <a:xfrm>
              <a:off x="1729080" y="7250760"/>
              <a:ext cx="1393560" cy="582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6" name="object 9" descr=""/>
            <p:cNvPicPr/>
            <p:nvPr/>
          </p:nvPicPr>
          <p:blipFill>
            <a:blip r:embed="rId5"/>
            <a:stretch/>
          </p:blipFill>
          <p:spPr>
            <a:xfrm>
              <a:off x="1920960" y="7988040"/>
              <a:ext cx="1705680" cy="664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7" name="object 10" descr=""/>
            <p:cNvPicPr/>
            <p:nvPr/>
          </p:nvPicPr>
          <p:blipFill>
            <a:blip r:embed="rId6"/>
            <a:stretch/>
          </p:blipFill>
          <p:spPr>
            <a:xfrm>
              <a:off x="2128680" y="8848440"/>
              <a:ext cx="1646280" cy="616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8" name="object 11"/>
            <p:cNvSpPr/>
            <p:nvPr/>
          </p:nvSpPr>
          <p:spPr>
            <a:xfrm>
              <a:off x="41040" y="41040"/>
              <a:ext cx="7482600" cy="10579320"/>
            </a:xfrm>
            <a:custGeom>
              <a:avLst/>
              <a:gdLst/>
              <a:ahLst/>
              <a:rect l="l" t="t" r="r" b="b"/>
              <a:pathLst>
                <a:path w="7482840" h="10579735">
                  <a:moveTo>
                    <a:pt x="0" y="10579608"/>
                  </a:moveTo>
                  <a:lnTo>
                    <a:pt x="7482840" y="10579608"/>
                  </a:lnTo>
                  <a:lnTo>
                    <a:pt x="7482840" y="0"/>
                  </a:lnTo>
                  <a:lnTo>
                    <a:pt x="0" y="0"/>
                  </a:lnTo>
                  <a:lnTo>
                    <a:pt x="0" y="10579608"/>
                  </a:lnTo>
                  <a:close/>
                </a:path>
              </a:pathLst>
            </a:custGeom>
            <a:noFill/>
            <a:ln w="762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2022-05-08T05:57:38Z</dcterms:created>
  <dc:creator/>
  <dc:description/>
  <dc:language>en-US</dc:language>
  <cp:lastModifiedBy/>
  <dcterms:modified xsi:type="dcterms:W3CDTF">2022-05-08T05:57:38Z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