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25CF83-351A-466A-AE8A-2F7DF568DEC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7DD1BC-FD30-4CBE-996D-6BB411B734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4DE661-0E96-40B9-BD9B-62348E0B88A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7FF030-D75E-44F6-8A5F-D402A13092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36C2FE-E3B3-4EB1-897A-E04E691AA5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C1078-2AE6-4F1E-B475-EE2C274EE6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CC9147-6F59-4CE1-806C-471EDDA4FF5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E52F00-0840-4A6E-A022-22A043A79F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0601CF-5517-48C6-AF42-2D92CEB3EF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A4BC4F-E5E1-445C-AFCE-350DF16B8D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BA5581-A672-4B8F-8EB9-305410A923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E8CA58-CDA7-4DA0-BB42-454E573E39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3080" y="0"/>
            <a:ext cx="741528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267640" y="1996560"/>
            <a:ext cx="4029120" cy="294696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229480" y="1958400"/>
            <a:ext cx="4105440" cy="3023640"/>
          </a:xfrm>
          <a:custGeom>
            <a:avLst/>
            <a:gdLst/>
            <a:ahLst/>
            <a:rect l="l" t="t" r="r" b="b"/>
            <a:pathLst>
              <a:path w="4105910" h="3023870">
                <a:moveTo>
                  <a:pt x="0" y="3023616"/>
                </a:moveTo>
                <a:lnTo>
                  <a:pt x="4105655" y="3023616"/>
                </a:lnTo>
                <a:lnTo>
                  <a:pt x="4105655" y="0"/>
                </a:lnTo>
                <a:lnTo>
                  <a:pt x="0" y="0"/>
                </a:lnTo>
                <a:lnTo>
                  <a:pt x="0" y="3023616"/>
                </a:lnTo>
                <a:close/>
              </a:path>
            </a:pathLst>
          </a:custGeom>
          <a:noFill/>
          <a:ln w="76200">
            <a:solidFill>
              <a:srgbClr val="001f5f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478440" y="237600"/>
            <a:ext cx="5995080" cy="104832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0" y="4968720"/>
            <a:ext cx="7558560" cy="57232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34D8AD5-818D-4870-8E67-2C1D75730A0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2"/>
          <p:cNvSpPr/>
          <p:nvPr/>
        </p:nvSpPr>
        <p:spPr>
          <a:xfrm>
            <a:off x="1335240" y="6816960"/>
            <a:ext cx="66780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1335240" y="7057440"/>
            <a:ext cx="1570680" cy="402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22000"/>
              </a:lnSpc>
              <a:spcBef>
                <a:spcPts val="96"/>
              </a:spcBef>
              <a:buNone/>
            </a:pPr>
            <a:r>
              <a:rPr b="1" lang="en-US" sz="3600" spc="-12" strike="noStrike">
                <a:latin typeface="Chiller"/>
              </a:rPr>
              <a:t>Nombre: Profesor@: Institución: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6" name="object 4"/>
          <p:cNvSpPr/>
          <p:nvPr/>
        </p:nvSpPr>
        <p:spPr>
          <a:xfrm>
            <a:off x="68760" y="34920"/>
            <a:ext cx="7415640" cy="10600920"/>
          </a:xfrm>
          <a:custGeom>
            <a:avLst/>
            <a:gdLst/>
            <a:ahLst/>
            <a:rect l="l" t="t" r="r" b="b"/>
            <a:pathLst>
              <a:path w="7416165" h="10601325">
                <a:moveTo>
                  <a:pt x="0" y="10600944"/>
                </a:moveTo>
                <a:lnTo>
                  <a:pt x="7415783" y="10600944"/>
                </a:lnTo>
                <a:lnTo>
                  <a:pt x="7415783" y="0"/>
                </a:lnTo>
                <a:lnTo>
                  <a:pt x="0" y="0"/>
                </a:lnTo>
                <a:lnTo>
                  <a:pt x="0" y="10600944"/>
                </a:lnTo>
                <a:close/>
              </a:path>
            </a:pathLst>
          </a:custGeom>
          <a:noFill/>
          <a:ln w="57911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2022-05-08T05:59:10Z</dcterms:created>
  <dc:creator/>
  <dc:description/>
  <dc:language>en-US</dc:language>
  <cp:lastModifiedBy/>
  <dcterms:modified xsi:type="dcterms:W3CDTF">2022-05-08T05:59:10Z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