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9"/>
    </p:embeddedFont>
    <p:embeddedFont>
      <p:font typeface="Impact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2" y="0"/>
            <a:ext cx="7415783" cy="1069238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7711" y="1996439"/>
            <a:ext cx="4029455" cy="294741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229611" y="1958339"/>
            <a:ext cx="4105910" cy="3023870"/>
          </a:xfrm>
          <a:custGeom>
            <a:avLst/>
            <a:gdLst/>
            <a:ahLst/>
            <a:cxnLst/>
            <a:rect l="l" t="t" r="r" b="b"/>
            <a:pathLst>
              <a:path w="4105910" h="3023870">
                <a:moveTo>
                  <a:pt x="0" y="3023616"/>
                </a:moveTo>
                <a:lnTo>
                  <a:pt x="4105655" y="3023616"/>
                </a:lnTo>
                <a:lnTo>
                  <a:pt x="4105655" y="0"/>
                </a:lnTo>
                <a:lnTo>
                  <a:pt x="0" y="0"/>
                </a:lnTo>
                <a:lnTo>
                  <a:pt x="0" y="3023616"/>
                </a:lnTo>
                <a:close/>
              </a:path>
            </a:pathLst>
          </a:custGeom>
          <a:ln w="7620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8536" y="237743"/>
            <a:ext cx="5995416" cy="104851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968620"/>
            <a:ext cx="7559040" cy="57237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35150" y="6816978"/>
            <a:ext cx="66802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35150" y="7057517"/>
            <a:ext cx="1570990" cy="2038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95"/>
              </a:spcBef>
            </a:pPr>
            <a:r>
              <a:rPr dirty="0" sz="3600" spc="-10" b="1">
                <a:latin typeface="Chiller"/>
                <a:cs typeface="Chiller"/>
              </a:rPr>
              <a:t>Nombre: Profesor@: Institución:</a:t>
            </a:r>
            <a:endParaRPr sz="3600">
              <a:latin typeface="Chiller"/>
              <a:cs typeface="Chiller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8580" y="35050"/>
            <a:ext cx="7416165" cy="10601325"/>
          </a:xfrm>
          <a:custGeom>
            <a:avLst/>
            <a:gdLst/>
            <a:ahLst/>
            <a:cxnLst/>
            <a:rect l="l" t="t" r="r" b="b"/>
            <a:pathLst>
              <a:path w="7416165" h="10601325">
                <a:moveTo>
                  <a:pt x="0" y="10600944"/>
                </a:moveTo>
                <a:lnTo>
                  <a:pt x="7415783" y="10600944"/>
                </a:lnTo>
                <a:lnTo>
                  <a:pt x="7415783" y="0"/>
                </a:lnTo>
                <a:lnTo>
                  <a:pt x="0" y="0"/>
                </a:lnTo>
                <a:lnTo>
                  <a:pt x="0" y="10600944"/>
                </a:lnTo>
                <a:close/>
              </a:path>
            </a:pathLst>
          </a:custGeom>
          <a:ln w="579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2022-05-07T05:18:19Z</dcterms:created>
  <dcterms:modified xsi:type="dcterms:W3CDTF">2022-05-07T05:18:19Z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2022-05-07T00:00:00Z</vt:filetime>
  </property>
</Properties>
</file>