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10287000" cy="10287000"/>
  <p:notesSz cx="10287000" cy="10287000"/>
  <p:defaultTextStyle>
    <a:defPPr>
      <a:defRPr kern="0"/>
    </a:defPPr>
  </p:defaultTextStyle>
  <p:embeddedFontLst>
    <p:embeddedFont>
      <p:font typeface="Gill Sans MT" panose="00000000000000000000" pitchFamily="34" charset="1"/>
      <p:italic r:id="rId9"/>
    </p:embeddedFont>
    <p:embeddedFont>
      <p:font typeface="Palatino Linotype" panose="00000000000000000000" pitchFamily="18" charset="1"/>
      <p:regular r:id="rId8"/>
    </p:embeddedFont>
    <p:embeddedFont>
      <p:font typeface="Tahoma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43935" y="3454146"/>
            <a:ext cx="4199128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52E12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5760720"/>
            <a:ext cx="72009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14350" y="2366010"/>
            <a:ext cx="447484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297805" y="2366010"/>
            <a:ext cx="447484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solidFill>
            <a:srgbClr val="F5EC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6152" y="2654808"/>
            <a:ext cx="7848600" cy="565708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8576" y="1264919"/>
            <a:ext cx="2752344" cy="27828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26223" y="6172199"/>
            <a:ext cx="1731264" cy="17526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70176" y="7184135"/>
            <a:ext cx="1938527" cy="184099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26223" y="1911095"/>
            <a:ext cx="2542031" cy="24963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350" y="411480"/>
            <a:ext cx="92583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350" y="2366010"/>
            <a:ext cx="92583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uperportadas.com/" TargetMode="External"/><Relationship Id="rId3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83565">
              <a:lnSpc>
                <a:spcPct val="100000"/>
              </a:lnSpc>
              <a:spcBef>
                <a:spcPts val="100"/>
              </a:spcBef>
            </a:pPr>
            <a:r>
              <a:rPr dirty="0" spc="-310"/>
              <a:t>A</a:t>
            </a:r>
            <a:r>
              <a:rPr dirty="0" spc="-190"/>
              <a:t> </a:t>
            </a:r>
            <a:r>
              <a:rPr dirty="0" spc="-215"/>
              <a:t>S</a:t>
            </a:r>
            <a:r>
              <a:rPr dirty="0" spc="-190"/>
              <a:t> </a:t>
            </a:r>
            <a:r>
              <a:rPr dirty="0" spc="-140"/>
              <a:t>I</a:t>
            </a:r>
            <a:r>
              <a:rPr dirty="0" spc="-210"/>
              <a:t> </a:t>
            </a:r>
            <a:r>
              <a:rPr dirty="0" spc="-305"/>
              <a:t>G</a:t>
            </a:r>
            <a:r>
              <a:rPr dirty="0" spc="-195"/>
              <a:t> </a:t>
            </a:r>
            <a:r>
              <a:rPr dirty="0" spc="-330"/>
              <a:t>N</a:t>
            </a:r>
            <a:r>
              <a:rPr dirty="0" spc="-195"/>
              <a:t> </a:t>
            </a:r>
            <a:r>
              <a:rPr dirty="0" spc="-310"/>
              <a:t>A</a:t>
            </a:r>
            <a:r>
              <a:rPr dirty="0" spc="-215"/>
              <a:t> </a:t>
            </a:r>
            <a:r>
              <a:rPr dirty="0" spc="-250"/>
              <a:t>T</a:t>
            </a:r>
            <a:r>
              <a:rPr dirty="0" spc="-190"/>
              <a:t> </a:t>
            </a:r>
            <a:r>
              <a:rPr dirty="0" spc="-310"/>
              <a:t>U</a:t>
            </a:r>
            <a:r>
              <a:rPr dirty="0" spc="-235"/>
              <a:t> </a:t>
            </a:r>
            <a:r>
              <a:rPr dirty="0" spc="-265"/>
              <a:t>R</a:t>
            </a:r>
            <a:r>
              <a:rPr dirty="0" spc="-195"/>
              <a:t> </a:t>
            </a:r>
            <a:r>
              <a:rPr dirty="0" spc="-360"/>
              <a:t>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53890" y="4377690"/>
            <a:ext cx="1972310" cy="105029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 marR="5080" indent="12065">
              <a:lnSpc>
                <a:spcPts val="3750"/>
              </a:lnSpc>
              <a:spcBef>
                <a:spcPts val="700"/>
              </a:spcBef>
            </a:pPr>
            <a:r>
              <a:rPr dirty="0" sz="3600" i="1">
                <a:solidFill>
                  <a:srgbClr val="452E12"/>
                </a:solidFill>
                <a:latin typeface="Gill Sans MT"/>
                <a:cs typeface="Gill Sans MT"/>
              </a:rPr>
              <a:t>Tu</a:t>
            </a:r>
            <a:r>
              <a:rPr dirty="0" sz="3600" spc="-15" i="1">
                <a:solidFill>
                  <a:srgbClr val="452E12"/>
                </a:solidFill>
                <a:latin typeface="Gill Sans MT"/>
                <a:cs typeface="Gill Sans MT"/>
              </a:rPr>
              <a:t> </a:t>
            </a:r>
            <a:r>
              <a:rPr dirty="0" sz="3600" spc="-10" i="1">
                <a:solidFill>
                  <a:srgbClr val="452E12"/>
                </a:solidFill>
                <a:latin typeface="Gill Sans MT"/>
                <a:cs typeface="Gill Sans MT"/>
              </a:rPr>
              <a:t>portada</a:t>
            </a:r>
            <a:r>
              <a:rPr dirty="0" sz="3600" spc="-10" i="1">
                <a:solidFill>
                  <a:srgbClr val="452E12"/>
                </a:solidFill>
                <a:latin typeface="Gill Sans MT"/>
                <a:cs typeface="Gill Sans MT"/>
              </a:rPr>
              <a:t> minimalista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30548" y="9057843"/>
            <a:ext cx="3613785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00" spc="-65">
                <a:solidFill>
                  <a:srgbClr val="452E12"/>
                </a:solidFill>
                <a:latin typeface="Tahoma"/>
                <a:cs typeface="Tahoma"/>
              </a:rPr>
              <a:t>https://</a:t>
            </a:r>
            <a:r>
              <a:rPr dirty="0" sz="2100" spc="-65">
                <a:solidFill>
                  <a:srgbClr val="452E12"/>
                </a:solidFill>
                <a:latin typeface="Tahoma"/>
                <a:cs typeface="Tahoma"/>
                <a:hlinkClick r:id="rId2"/>
              </a:rPr>
              <a:t>www.superportadas.com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356615"/>
            <a:ext cx="2481072" cy="8442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52E1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2022-05-08T07:44:48Z</dcterms:created>
  <dcterms:modified xsi:type="dcterms:W3CDTF">2022-05-08T07:44:48Z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