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A3B490-B700-42AF-A16B-A1F02A27B84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162520" y="4133520"/>
            <a:ext cx="32306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B14B7D-869D-476E-BD8F-C60EC267947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162520" y="4133520"/>
            <a:ext cx="32306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F7319C-38B2-4CC1-8E05-903B3F3AB52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162520" y="4133520"/>
            <a:ext cx="32306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05E2D7-87E2-41EC-B50D-A56FFE6FEA3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62520" y="4133520"/>
            <a:ext cx="32306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C5C072-D380-444C-A5DB-1CD5A06A48A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162520" y="4133520"/>
            <a:ext cx="32306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4CE22C-0EB4-4861-B6EF-522D9FF60D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162520" y="4133520"/>
            <a:ext cx="32306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6FE7EC-B5D3-4370-BFEA-175D6C0756D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162520" y="4133520"/>
            <a:ext cx="32306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1EA78F-A95B-45E4-91C9-0F4EAE7CC47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2162520" y="4133520"/>
            <a:ext cx="3230640" cy="827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1DC19D-FE3A-42D7-B561-EA17C21D454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62520" y="4133520"/>
            <a:ext cx="32306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07376D-034D-4A1B-AC80-BBAC47978F5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62520" y="4133520"/>
            <a:ext cx="32306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971BF0-87F7-482A-9014-7641BD1B409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62520" y="4133520"/>
            <a:ext cx="32306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A7DB96-EEBA-4C62-97D2-E2F70621C2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004400" y="3686040"/>
            <a:ext cx="5826240" cy="3574080"/>
          </a:xfrm>
          <a:custGeom>
            <a:avLst/>
            <a:gdLst/>
            <a:ahLst/>
            <a:rect l="l" t="t" r="r" b="b"/>
            <a:pathLst>
              <a:path w="5826759" h="3574415">
                <a:moveTo>
                  <a:pt x="5787389" y="0"/>
                </a:moveTo>
                <a:lnTo>
                  <a:pt x="40005" y="0"/>
                </a:lnTo>
                <a:lnTo>
                  <a:pt x="24765" y="3175"/>
                </a:lnTo>
                <a:lnTo>
                  <a:pt x="12065" y="11429"/>
                </a:lnTo>
                <a:lnTo>
                  <a:pt x="3175" y="24129"/>
                </a:lnTo>
                <a:lnTo>
                  <a:pt x="0" y="40004"/>
                </a:lnTo>
                <a:lnTo>
                  <a:pt x="0" y="3534409"/>
                </a:lnTo>
                <a:lnTo>
                  <a:pt x="3175" y="3549649"/>
                </a:lnTo>
                <a:lnTo>
                  <a:pt x="12065" y="3562349"/>
                </a:lnTo>
                <a:lnTo>
                  <a:pt x="24765" y="3571239"/>
                </a:lnTo>
                <a:lnTo>
                  <a:pt x="40005" y="3574414"/>
                </a:lnTo>
                <a:lnTo>
                  <a:pt x="5787389" y="3574414"/>
                </a:lnTo>
                <a:lnTo>
                  <a:pt x="5802630" y="3571239"/>
                </a:lnTo>
                <a:lnTo>
                  <a:pt x="5815330" y="3562349"/>
                </a:lnTo>
                <a:lnTo>
                  <a:pt x="5820409" y="3555364"/>
                </a:lnTo>
                <a:lnTo>
                  <a:pt x="40005" y="3555364"/>
                </a:lnTo>
                <a:lnTo>
                  <a:pt x="31750" y="3553459"/>
                </a:lnTo>
                <a:lnTo>
                  <a:pt x="25400" y="3549014"/>
                </a:lnTo>
                <a:lnTo>
                  <a:pt x="20955" y="3542664"/>
                </a:lnTo>
                <a:lnTo>
                  <a:pt x="19050" y="3534409"/>
                </a:lnTo>
                <a:lnTo>
                  <a:pt x="19050" y="40004"/>
                </a:lnTo>
                <a:lnTo>
                  <a:pt x="20955" y="31750"/>
                </a:lnTo>
                <a:lnTo>
                  <a:pt x="25400" y="25400"/>
                </a:lnTo>
                <a:lnTo>
                  <a:pt x="31750" y="20954"/>
                </a:lnTo>
                <a:lnTo>
                  <a:pt x="40005" y="19050"/>
                </a:lnTo>
                <a:lnTo>
                  <a:pt x="5820409" y="19050"/>
                </a:lnTo>
                <a:lnTo>
                  <a:pt x="5815330" y="11429"/>
                </a:lnTo>
                <a:lnTo>
                  <a:pt x="5802630" y="3175"/>
                </a:lnTo>
                <a:lnTo>
                  <a:pt x="5787389" y="0"/>
                </a:lnTo>
                <a:close/>
                <a:moveTo>
                  <a:pt x="5820409" y="19050"/>
                </a:moveTo>
                <a:lnTo>
                  <a:pt x="5787389" y="19050"/>
                </a:lnTo>
                <a:lnTo>
                  <a:pt x="5795009" y="20954"/>
                </a:lnTo>
                <a:lnTo>
                  <a:pt x="5801995" y="25400"/>
                </a:lnTo>
                <a:lnTo>
                  <a:pt x="5806439" y="31750"/>
                </a:lnTo>
                <a:lnTo>
                  <a:pt x="5807709" y="40004"/>
                </a:lnTo>
                <a:lnTo>
                  <a:pt x="5807709" y="3534409"/>
                </a:lnTo>
                <a:lnTo>
                  <a:pt x="5806439" y="3542664"/>
                </a:lnTo>
                <a:lnTo>
                  <a:pt x="5801995" y="3549014"/>
                </a:lnTo>
                <a:lnTo>
                  <a:pt x="5795009" y="3553459"/>
                </a:lnTo>
                <a:lnTo>
                  <a:pt x="5787389" y="3555364"/>
                </a:lnTo>
                <a:lnTo>
                  <a:pt x="5820409" y="3555364"/>
                </a:lnTo>
                <a:lnTo>
                  <a:pt x="5823584" y="3549649"/>
                </a:lnTo>
                <a:lnTo>
                  <a:pt x="5826759" y="3534409"/>
                </a:lnTo>
                <a:lnTo>
                  <a:pt x="5826759" y="40004"/>
                </a:lnTo>
                <a:lnTo>
                  <a:pt x="5823584" y="24129"/>
                </a:lnTo>
                <a:lnTo>
                  <a:pt x="5820409" y="19050"/>
                </a:lnTo>
                <a:close/>
              </a:path>
            </a:pathLst>
          </a:custGeom>
          <a:solidFill>
            <a:srgbClr val="fff5f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864720" y="3546360"/>
            <a:ext cx="5826240" cy="3574080"/>
          </a:xfrm>
          <a:custGeom>
            <a:avLst/>
            <a:gdLst/>
            <a:ahLst/>
            <a:rect l="l" t="t" r="r" b="b"/>
            <a:pathLst>
              <a:path w="5826759" h="3574415">
                <a:moveTo>
                  <a:pt x="5744209" y="0"/>
                </a:moveTo>
                <a:lnTo>
                  <a:pt x="82550" y="0"/>
                </a:lnTo>
                <a:lnTo>
                  <a:pt x="50800" y="6350"/>
                </a:lnTo>
                <a:lnTo>
                  <a:pt x="24130" y="24129"/>
                </a:lnTo>
                <a:lnTo>
                  <a:pt x="6350" y="50164"/>
                </a:lnTo>
                <a:lnTo>
                  <a:pt x="0" y="82550"/>
                </a:lnTo>
                <a:lnTo>
                  <a:pt x="0" y="3491864"/>
                </a:lnTo>
                <a:lnTo>
                  <a:pt x="6350" y="3523614"/>
                </a:lnTo>
                <a:lnTo>
                  <a:pt x="24130" y="3550284"/>
                </a:lnTo>
                <a:lnTo>
                  <a:pt x="50800" y="3567429"/>
                </a:lnTo>
                <a:lnTo>
                  <a:pt x="82550" y="3574414"/>
                </a:lnTo>
                <a:lnTo>
                  <a:pt x="5744209" y="3574414"/>
                </a:lnTo>
                <a:lnTo>
                  <a:pt x="5776595" y="3567429"/>
                </a:lnTo>
                <a:lnTo>
                  <a:pt x="5802630" y="3550284"/>
                </a:lnTo>
                <a:lnTo>
                  <a:pt x="5820409" y="3523614"/>
                </a:lnTo>
                <a:lnTo>
                  <a:pt x="5826759" y="3491864"/>
                </a:lnTo>
                <a:lnTo>
                  <a:pt x="5826759" y="82550"/>
                </a:lnTo>
                <a:lnTo>
                  <a:pt x="5820409" y="50164"/>
                </a:lnTo>
                <a:lnTo>
                  <a:pt x="5802630" y="24129"/>
                </a:lnTo>
                <a:lnTo>
                  <a:pt x="5776595" y="6350"/>
                </a:lnTo>
                <a:lnTo>
                  <a:pt x="5744209" y="0"/>
                </a:lnTo>
                <a:close/>
              </a:path>
            </a:pathLst>
          </a:custGeom>
          <a:solidFill>
            <a:srgbClr val="fff5f0">
              <a:alpha val="6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3"/>
          <a:stretch/>
        </p:blipFill>
        <p:spPr>
          <a:xfrm>
            <a:off x="6374880" y="7862400"/>
            <a:ext cx="1176120" cy="179028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4"/>
          <a:stretch/>
        </p:blipFill>
        <p:spPr>
          <a:xfrm>
            <a:off x="4320" y="974880"/>
            <a:ext cx="1143360" cy="179028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62520" y="4133520"/>
            <a:ext cx="32306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500" spc="-1" strike="noStrike">
                <a:latin typeface="Calibri"/>
              </a:rPr>
              <a:t>Click to edit the title text format</a:t>
            </a:r>
            <a:endParaRPr b="0" lang="en-US" sz="25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48C81E5-F24C-44DE-90BD-F21F4B99A20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2"/>
          <p:cNvSpPr/>
          <p:nvPr/>
        </p:nvSpPr>
        <p:spPr>
          <a:xfrm>
            <a:off x="3243960" y="5984640"/>
            <a:ext cx="1104480" cy="59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  <a:tabLst>
                <a:tab algn="l" pos="668160"/>
              </a:tabLst>
            </a:pPr>
            <a:r>
              <a:rPr b="0" lang="en-US" sz="1900" spc="-12" strike="noStrike">
                <a:latin typeface="Tahoma"/>
              </a:rPr>
              <a:t>¡Feliz</a:t>
            </a:r>
            <a:r>
              <a:rPr b="0" lang="en-US" sz="1900" spc="-1" strike="noStrike">
                <a:latin typeface="Tahoma"/>
              </a:rPr>
              <a:t>	</a:t>
            </a:r>
            <a:r>
              <a:rPr b="0" lang="en-US" sz="1900" spc="-92" strike="noStrike">
                <a:latin typeface="Tahoma"/>
              </a:rPr>
              <a:t>año!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162520" y="4133520"/>
            <a:ext cx="3230640" cy="1834560"/>
          </a:xfrm>
          <a:prstGeom prst="rect">
            <a:avLst/>
          </a:prstGeom>
          <a:noFill/>
          <a:ln w="0">
            <a:noFill/>
          </a:ln>
        </p:spPr>
        <p:txBody>
          <a:bodyPr lIns="0" rIns="0" tIns="48960" bIns="0" anchor="t">
            <a:noAutofit/>
          </a:bodyPr>
          <a:p>
            <a:pPr marL="7560" algn="ctr">
              <a:lnSpc>
                <a:spcPct val="100000"/>
              </a:lnSpc>
              <a:spcBef>
                <a:spcPts val="386"/>
              </a:spcBef>
              <a:buNone/>
            </a:pPr>
            <a:r>
              <a:rPr b="0" lang="en-US" sz="2500" spc="63" strike="noStrike">
                <a:solidFill>
                  <a:srgbClr val="000000"/>
                </a:solidFill>
                <a:latin typeface="Tahoma"/>
              </a:rPr>
              <a:t>H</a:t>
            </a:r>
            <a:r>
              <a:rPr b="0" lang="en-US" sz="2500" spc="-245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500" spc="69" strike="noStrike">
                <a:solidFill>
                  <a:srgbClr val="000000"/>
                </a:solidFill>
                <a:latin typeface="Tahoma"/>
              </a:rPr>
              <a:t>O</a:t>
            </a:r>
            <a:r>
              <a:rPr b="0" lang="en-US" sz="2500" spc="-256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500" spc="-1" strike="noStrike">
                <a:solidFill>
                  <a:srgbClr val="000000"/>
                </a:solidFill>
                <a:latin typeface="Tahoma"/>
              </a:rPr>
              <a:t>L</a:t>
            </a:r>
            <a:r>
              <a:rPr b="0" lang="en-US" sz="2500" spc="-242" strike="noStrike">
                <a:solidFill>
                  <a:srgbClr val="000000"/>
                </a:solidFill>
                <a:latin typeface="Tahoma"/>
              </a:rPr>
              <a:t> </a:t>
            </a:r>
            <a:r>
              <a:rPr b="0" lang="en-US" sz="2500" spc="9" strike="noStrike">
                <a:solidFill>
                  <a:srgbClr val="000000"/>
                </a:solidFill>
                <a:latin typeface="Tahoma"/>
              </a:rPr>
              <a:t>A</a:t>
            </a:r>
            <a:endParaRPr b="0" lang="en-US" sz="2500" spc="-1" strike="noStrike">
              <a:latin typeface="Calibri"/>
            </a:endParaRPr>
          </a:p>
          <a:p>
            <a:pPr marL="7560" algn="ctr">
              <a:lnSpc>
                <a:spcPct val="100000"/>
              </a:lnSpc>
              <a:spcBef>
                <a:spcPts val="935"/>
              </a:spcBef>
              <a:buNone/>
            </a:pPr>
            <a:r>
              <a:rPr b="0" lang="en-US" sz="8050" spc="-211" strike="noStrike">
                <a:solidFill>
                  <a:srgbClr val="292525"/>
                </a:solidFill>
                <a:latin typeface="Verdana"/>
              </a:rPr>
              <a:t>e</a:t>
            </a:r>
            <a:r>
              <a:rPr b="0" lang="en-US" sz="8050" spc="-576" strike="noStrike">
                <a:solidFill>
                  <a:srgbClr val="292525"/>
                </a:solidFill>
                <a:latin typeface="Verdana"/>
              </a:rPr>
              <a:t>n</a:t>
            </a:r>
            <a:r>
              <a:rPr b="0" lang="en-US" sz="8050" spc="364" strike="noStrike">
                <a:solidFill>
                  <a:srgbClr val="292525"/>
                </a:solidFill>
                <a:latin typeface="Verdana"/>
              </a:rPr>
              <a:t>e</a:t>
            </a:r>
            <a:r>
              <a:rPr b="0" lang="en-US" sz="8050" spc="1988" strike="noStrike">
                <a:solidFill>
                  <a:srgbClr val="292525"/>
                </a:solidFill>
                <a:latin typeface="Verdana"/>
              </a:rPr>
              <a:t>r</a:t>
            </a:r>
            <a:r>
              <a:rPr b="0" lang="en-US" sz="8050" spc="403" strike="noStrike">
                <a:solidFill>
                  <a:srgbClr val="292525"/>
                </a:solidFill>
                <a:latin typeface="Verdana"/>
              </a:rPr>
              <a:t>o</a:t>
            </a:r>
            <a:endParaRPr b="0" lang="en-US" sz="80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2022-07-29T03:12:24Z</dcterms:created>
  <dc:creator/>
  <dc:description/>
  <dc:language>en-US</dc:language>
  <cp:lastModifiedBy/>
  <dcterms:modified xsi:type="dcterms:W3CDTF">2022-07-29T03:12:24Z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