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media/image2.png" ContentType="image/png"/>
  <Override PartName="/ppt/media/image3.png" ContentType="image/png"/>
  <Override PartName="/ppt/media/image4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67E5E8A-1735-46D1-A1F7-C1AAD88294A1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818640" y="497520"/>
            <a:ext cx="6134760" cy="1775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E268C38-4043-4FFA-AB28-28386E12F2CC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18640" y="497520"/>
            <a:ext cx="6134760" cy="1775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E2E3192-AD96-4A96-AAF0-4C83B1393914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818640" y="497520"/>
            <a:ext cx="6134760" cy="1775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/>
          </p:nvPr>
        </p:nvSpPr>
        <p:spPr>
          <a:xfrm>
            <a:off x="27540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/>
          </p:nvPr>
        </p:nvSpPr>
        <p:spPr>
          <a:xfrm>
            <a:off x="51192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/>
          </p:nvPr>
        </p:nvSpPr>
        <p:spPr>
          <a:xfrm>
            <a:off x="3888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4" name="PlaceHolder 6"/>
          <p:cNvSpPr>
            <a:spLocks noGrp="1"/>
          </p:cNvSpPr>
          <p:nvPr>
            <p:ph/>
          </p:nvPr>
        </p:nvSpPr>
        <p:spPr>
          <a:xfrm>
            <a:off x="27540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5" name="PlaceHolder 7"/>
          <p:cNvSpPr>
            <a:spLocks noGrp="1"/>
          </p:cNvSpPr>
          <p:nvPr>
            <p:ph/>
          </p:nvPr>
        </p:nvSpPr>
        <p:spPr>
          <a:xfrm>
            <a:off x="51192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68424D2-EBA3-411D-928F-B5BBAF1FFB5F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818640" y="497520"/>
            <a:ext cx="6134760" cy="1775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subTitle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7B43583-809A-4F17-A69F-DE84BA47405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18640" y="497520"/>
            <a:ext cx="6134760" cy="1775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96A6D1F-90E2-470C-9380-A83F7858C932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18640" y="497520"/>
            <a:ext cx="6134760" cy="1775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EC6A25B-8212-4A99-B14D-323D9A963238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818640" y="497520"/>
            <a:ext cx="6134760" cy="1775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53D7765-EA96-4D22-971F-57B3FEF9E54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subTitle"/>
          </p:nvPr>
        </p:nvSpPr>
        <p:spPr>
          <a:xfrm>
            <a:off x="818640" y="497520"/>
            <a:ext cx="6134760" cy="8233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9CB8142-777C-4AA7-B4EF-6DF29AF85EC2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818640" y="497520"/>
            <a:ext cx="6134760" cy="1775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EC9E602-08F5-473C-BE9D-3FADA756CC6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818640" y="497520"/>
            <a:ext cx="6134760" cy="1775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6F231F3-9E11-40BC-BADA-EEB54119F17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818640" y="497520"/>
            <a:ext cx="6134760" cy="1775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BCB41F2-9576-4AAB-9DB3-CF6B507DC7E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028280" cy="10058040"/>
          </a:xfrm>
          <a:prstGeom prst="rect">
            <a:avLst/>
          </a:prstGeom>
          <a:ln w="0">
            <a:noFill/>
          </a:ln>
        </p:spPr>
      </p:pic>
      <p:pic>
        <p:nvPicPr>
          <p:cNvPr id="1" name="bg object 17" descr=""/>
          <p:cNvPicPr/>
          <p:nvPr/>
        </p:nvPicPr>
        <p:blipFill>
          <a:blip r:embed="rId3"/>
          <a:stretch/>
        </p:blipFill>
        <p:spPr>
          <a:xfrm>
            <a:off x="378000" y="7623000"/>
            <a:ext cx="7092360" cy="2297880"/>
          </a:xfrm>
          <a:prstGeom prst="rect">
            <a:avLst/>
          </a:prstGeom>
          <a:ln w="0">
            <a:noFill/>
          </a:ln>
        </p:spPr>
      </p:pic>
      <p:sp>
        <p:nvSpPr>
          <p:cNvPr id="2" name="bg object 18"/>
          <p:cNvSpPr/>
          <p:nvPr/>
        </p:nvSpPr>
        <p:spPr>
          <a:xfrm>
            <a:off x="4053960" y="0"/>
            <a:ext cx="189000" cy="10058040"/>
          </a:xfrm>
          <a:custGeom>
            <a:avLst/>
            <a:gdLst/>
            <a:ahLst/>
            <a:rect l="l" t="t" r="r" b="b"/>
            <a:pathLst>
              <a:path w="189229" h="10058400">
                <a:moveTo>
                  <a:pt x="0" y="10058400"/>
                </a:moveTo>
                <a:lnTo>
                  <a:pt x="188975" y="10058400"/>
                </a:lnTo>
                <a:lnTo>
                  <a:pt x="188975" y="0"/>
                </a:lnTo>
                <a:lnTo>
                  <a:pt x="0" y="0"/>
                </a:lnTo>
                <a:lnTo>
                  <a:pt x="0" y="10058400"/>
                </a:lnTo>
                <a:close/>
              </a:path>
            </a:pathLst>
          </a:cu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bg object 19"/>
          <p:cNvSpPr/>
          <p:nvPr/>
        </p:nvSpPr>
        <p:spPr>
          <a:xfrm>
            <a:off x="4242960" y="0"/>
            <a:ext cx="3529440" cy="10058040"/>
          </a:xfrm>
          <a:custGeom>
            <a:avLst/>
            <a:gdLst/>
            <a:ahLst/>
            <a:rect l="l" t="t" r="r" b="b"/>
            <a:pathLst>
              <a:path w="3529965" h="10058400">
                <a:moveTo>
                  <a:pt x="0" y="0"/>
                </a:moveTo>
                <a:lnTo>
                  <a:pt x="0" y="10058400"/>
                </a:lnTo>
                <a:lnTo>
                  <a:pt x="3529584" y="10058400"/>
                </a:lnTo>
                <a:lnTo>
                  <a:pt x="3529584" y="0"/>
                </a:lnTo>
                <a:lnTo>
                  <a:pt x="0" y="0"/>
                </a:lnTo>
                <a:close/>
              </a:path>
            </a:pathLst>
          </a:custGeom>
          <a:solidFill>
            <a:srgbClr val="c35d09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" name="bg object 20"/>
          <p:cNvSpPr/>
          <p:nvPr/>
        </p:nvSpPr>
        <p:spPr>
          <a:xfrm>
            <a:off x="4242960" y="0"/>
            <a:ext cx="360" cy="10058040"/>
          </a:xfrm>
          <a:custGeom>
            <a:avLst/>
            <a:gdLst/>
            <a:ahLst/>
            <a:rect l="l" t="t" r="r" b="b"/>
            <a:pathLst>
              <a:path w="0" h="10058400">
                <a:moveTo>
                  <a:pt x="0" y="0"/>
                </a:moveTo>
                <a:lnTo>
                  <a:pt x="0" y="10058400"/>
                </a:lnTo>
              </a:path>
            </a:pathLst>
          </a:custGeom>
          <a:noFill/>
          <a:ln w="24384">
            <a:solidFill>
              <a:srgbClr val="b66c3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18640" y="497520"/>
            <a:ext cx="6134760" cy="1775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2800" spc="-1" strike="noStrike">
                <a:latin typeface="Calibri"/>
              </a:rPr>
              <a:t>Click to edit the title text format</a:t>
            </a:r>
            <a:endParaRPr b="0" lang="en-US" sz="2800" spc="-1" strike="noStrike"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3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8" name="PlaceHolder 4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9" name="PlaceHolder 5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EF28C2A1-B036-45B6-83F9-99CF40174DC5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5149800" y="497520"/>
            <a:ext cx="1803600" cy="1751040"/>
          </a:xfrm>
          <a:prstGeom prst="rect">
            <a:avLst/>
          </a:prstGeom>
          <a:noFill/>
          <a:ln w="0">
            <a:noFill/>
          </a:ln>
        </p:spPr>
        <p:txBody>
          <a:bodyPr lIns="0" rIns="0" tIns="10800" bIns="0" anchor="t">
            <a:noAutofit/>
          </a:bodyPr>
          <a:p>
            <a:pPr marL="12600" algn="ctr">
              <a:lnSpc>
                <a:spcPct val="136000"/>
              </a:lnSpc>
              <a:spcBef>
                <a:spcPts val="85"/>
              </a:spcBef>
              <a:buNone/>
            </a:pPr>
            <a:r>
              <a:rPr b="1" lang="en-US" sz="2800" spc="-12" strike="noStrike" u="dash">
                <a:solidFill>
                  <a:srgbClr val="ffffff"/>
                </a:solidFill>
                <a:uFillTx/>
                <a:latin typeface="Verdana"/>
              </a:rPr>
              <a:t>Portadas</a:t>
            </a:r>
            <a:r>
              <a:rPr b="1" lang="en-US" sz="2800" spc="-12" strike="noStrike">
                <a:solidFill>
                  <a:srgbClr val="ffffff"/>
                </a:solidFill>
                <a:latin typeface="Verdana"/>
              </a:rPr>
              <a:t> </a:t>
            </a:r>
            <a:r>
              <a:rPr b="1" lang="en-US" sz="2800" spc="-26" strike="noStrike" u="dash">
                <a:solidFill>
                  <a:srgbClr val="ffffff"/>
                </a:solidFill>
                <a:uFillTx/>
                <a:latin typeface="Verdana"/>
              </a:rPr>
              <a:t>de</a:t>
            </a:r>
            <a:r>
              <a:rPr b="1" lang="en-US" sz="2800" spc="-26" strike="noStrike">
                <a:solidFill>
                  <a:srgbClr val="ffffff"/>
                </a:solidFill>
                <a:latin typeface="Verdana"/>
              </a:rPr>
              <a:t> </a:t>
            </a:r>
            <a:r>
              <a:rPr b="1" lang="en-US" sz="2800" spc="-12" strike="noStrike" u="dash">
                <a:solidFill>
                  <a:srgbClr val="ffffff"/>
                </a:solidFill>
                <a:uFillTx/>
                <a:latin typeface="Verdana"/>
              </a:rPr>
              <a:t>español</a:t>
            </a:r>
            <a:endParaRPr b="0" lang="en-US" sz="2800" spc="-1" strike="noStrike">
              <a:latin typeface="Calibri"/>
            </a:endParaRPr>
          </a:p>
        </p:txBody>
      </p:sp>
      <p:sp>
        <p:nvSpPr>
          <p:cNvPr id="47" name="object 3"/>
          <p:cNvSpPr/>
          <p:nvPr/>
        </p:nvSpPr>
        <p:spPr>
          <a:xfrm>
            <a:off x="4695120" y="7261920"/>
            <a:ext cx="962280" cy="316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1520" bIns="0" anchor="t">
            <a:spAutoFit/>
          </a:bodyPr>
          <a:p>
            <a:pPr marL="12600">
              <a:lnSpc>
                <a:spcPct val="100000"/>
              </a:lnSpc>
              <a:spcBef>
                <a:spcPts val="91"/>
              </a:spcBef>
              <a:buNone/>
            </a:pPr>
            <a:r>
              <a:rPr b="1" lang="en-US" sz="2000" spc="-12" strike="noStrike">
                <a:solidFill>
                  <a:srgbClr val="ffffff"/>
                </a:solidFill>
                <a:latin typeface="Calibri"/>
              </a:rPr>
              <a:t>Nombre:</a:t>
            </a:r>
            <a:endParaRPr b="0" lang="en-US" sz="2000" spc="-1" strike="noStrike">
              <a:latin typeface="Arial"/>
            </a:endParaRPr>
          </a:p>
        </p:txBody>
      </p:sp>
      <p:grpSp>
        <p:nvGrpSpPr>
          <p:cNvPr id="48" name="object 4"/>
          <p:cNvGrpSpPr/>
          <p:nvPr/>
        </p:nvGrpSpPr>
        <p:grpSpPr>
          <a:xfrm>
            <a:off x="5712120" y="7461360"/>
            <a:ext cx="1850040" cy="42840"/>
            <a:chOff x="5712120" y="7461360"/>
            <a:chExt cx="1850040" cy="42840"/>
          </a:xfrm>
        </p:grpSpPr>
        <p:pic>
          <p:nvPicPr>
            <p:cNvPr id="49" name="object 5" descr=""/>
            <p:cNvPicPr/>
            <p:nvPr/>
          </p:nvPicPr>
          <p:blipFill>
            <a:blip r:embed="rId1"/>
            <a:stretch/>
          </p:blipFill>
          <p:spPr>
            <a:xfrm>
              <a:off x="5717880" y="7467480"/>
              <a:ext cx="1837800" cy="3024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50" name="object 6"/>
            <p:cNvSpPr/>
            <p:nvPr/>
          </p:nvSpPr>
          <p:spPr>
            <a:xfrm>
              <a:off x="5712120" y="7461360"/>
              <a:ext cx="1850040" cy="42840"/>
            </a:xfrm>
            <a:custGeom>
              <a:avLst/>
              <a:gdLst/>
              <a:ahLst/>
              <a:rect l="l" t="t" r="r" b="b"/>
              <a:pathLst>
                <a:path w="1850390" h="43179">
                  <a:moveTo>
                    <a:pt x="0" y="42672"/>
                  </a:moveTo>
                  <a:lnTo>
                    <a:pt x="1850136" y="42672"/>
                  </a:lnTo>
                  <a:lnTo>
                    <a:pt x="1850136" y="0"/>
                  </a:lnTo>
                  <a:lnTo>
                    <a:pt x="0" y="0"/>
                  </a:lnTo>
                  <a:lnTo>
                    <a:pt x="0" y="42672"/>
                  </a:lnTo>
                  <a:close/>
                </a:path>
              </a:pathLst>
            </a:custGeom>
            <a:noFill/>
            <a:ln w="12192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51" name="object 7"/>
          <p:cNvSpPr/>
          <p:nvPr/>
        </p:nvSpPr>
        <p:spPr>
          <a:xfrm>
            <a:off x="4807800" y="9277200"/>
            <a:ext cx="837360" cy="378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2400" spc="-12" strike="noStrike">
                <a:solidFill>
                  <a:srgbClr val="ffffff"/>
                </a:solidFill>
                <a:latin typeface="Calibri"/>
              </a:rPr>
              <a:t>Autor:</a:t>
            </a:r>
            <a:endParaRPr b="0" lang="en-US" sz="2400" spc="-1" strike="noStrike">
              <a:latin typeface="Arial"/>
            </a:endParaRPr>
          </a:p>
        </p:txBody>
      </p:sp>
      <p:grpSp>
        <p:nvGrpSpPr>
          <p:cNvPr id="52" name="object 8"/>
          <p:cNvGrpSpPr/>
          <p:nvPr/>
        </p:nvGrpSpPr>
        <p:grpSpPr>
          <a:xfrm>
            <a:off x="5669280" y="9531000"/>
            <a:ext cx="1856520" cy="45360"/>
            <a:chOff x="5669280" y="9531000"/>
            <a:chExt cx="1856520" cy="45360"/>
          </a:xfrm>
        </p:grpSpPr>
        <p:pic>
          <p:nvPicPr>
            <p:cNvPr id="53" name="object 9" descr=""/>
            <p:cNvPicPr/>
            <p:nvPr/>
          </p:nvPicPr>
          <p:blipFill>
            <a:blip r:embed="rId2"/>
            <a:stretch/>
          </p:blipFill>
          <p:spPr>
            <a:xfrm>
              <a:off x="5678280" y="9540360"/>
              <a:ext cx="1837800" cy="2700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54" name="object 10"/>
            <p:cNvSpPr/>
            <p:nvPr/>
          </p:nvSpPr>
          <p:spPr>
            <a:xfrm>
              <a:off x="5669280" y="9531000"/>
              <a:ext cx="1856520" cy="45360"/>
            </a:xfrm>
            <a:custGeom>
              <a:avLst/>
              <a:gdLst/>
              <a:ahLst/>
              <a:rect l="l" t="t" r="r" b="b"/>
              <a:pathLst>
                <a:path w="1856740" h="45720">
                  <a:moveTo>
                    <a:pt x="0" y="45719"/>
                  </a:moveTo>
                  <a:lnTo>
                    <a:pt x="1856231" y="45719"/>
                  </a:lnTo>
                  <a:lnTo>
                    <a:pt x="1856231" y="0"/>
                  </a:lnTo>
                  <a:lnTo>
                    <a:pt x="0" y="0"/>
                  </a:lnTo>
                  <a:lnTo>
                    <a:pt x="0" y="45719"/>
                  </a:lnTo>
                  <a:close/>
                </a:path>
              </a:pathLst>
            </a:custGeom>
            <a:noFill/>
            <a:ln w="18288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2022-05-08T07:39:29Z</dcterms:created>
  <dc:creator/>
  <dc:description/>
  <dc:language>en-US</dc:language>
  <cp:lastModifiedBy/>
  <dcterms:modified xsi:type="dcterms:W3CDTF">2022-05-08T07:39:29Z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2022-05-07T00:00:00Z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2022-05-08T00:00:00Z</vt:filetime>
  </property>
  <property fmtid="{D5CDD505-2E9C-101B-9397-08002B2CF9AE}" pid="5" name="PresentationFormat">
    <vt:lpwstr>On-screen Show (4:3)</vt:lpwstr>
  </property>
</Properties>
</file>