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A513EB9-6F0D-4625-9EFB-B6D0FD1D2EB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727920" y="3383640"/>
            <a:ext cx="6100200" cy="355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ECF9F59-228F-4F7C-9548-46508A62D0A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727920" y="3383640"/>
            <a:ext cx="6100200" cy="355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39E1815-130D-4C8B-9CC5-51ACEFFCFD8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727920" y="3383640"/>
            <a:ext cx="6100200" cy="355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3FF6E41-9C22-433C-9C98-7D74146A80A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727920" y="3383640"/>
            <a:ext cx="6100200" cy="355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26CC528-F6AB-44F9-A11B-7D48D47F6D9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727920" y="3383640"/>
            <a:ext cx="6100200" cy="355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BDE7E24-EF68-42F3-B970-0B4F2173E5F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727920" y="3383640"/>
            <a:ext cx="6100200" cy="355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CBCFCF6-F1E1-4AE2-BB87-10C41AD12C8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727920" y="3383640"/>
            <a:ext cx="6100200" cy="355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8CDD4CD-E84C-4CAA-8615-F40CFD45B6C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727920" y="3383640"/>
            <a:ext cx="6100200" cy="1646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2280216-05C6-4039-88BA-4EDA2F04E34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727920" y="3383640"/>
            <a:ext cx="6100200" cy="355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F6F5D96-1E80-43CC-A1A7-E8986CBA5B2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727920" y="3383640"/>
            <a:ext cx="6100200" cy="355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5A7273E-BCEF-4077-A82D-C3AA75B70F1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727920" y="3383640"/>
            <a:ext cx="6100200" cy="355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040C72D-656A-40C5-A661-D8DB04ED506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4320" y="0"/>
            <a:ext cx="7547400" cy="10674720"/>
          </a:xfrm>
          <a:custGeom>
            <a:avLst/>
            <a:gdLst/>
            <a:ahLst/>
            <a:rect l="l" t="t" r="r" b="b"/>
            <a:pathLst>
              <a:path w="7547609" h="10674985">
                <a:moveTo>
                  <a:pt x="7547609" y="0"/>
                </a:moveTo>
                <a:lnTo>
                  <a:pt x="0" y="0"/>
                </a:lnTo>
                <a:lnTo>
                  <a:pt x="0" y="10674985"/>
                </a:lnTo>
                <a:lnTo>
                  <a:pt x="7547609" y="10674985"/>
                </a:lnTo>
                <a:lnTo>
                  <a:pt x="7547609" y="0"/>
                </a:lnTo>
                <a:close/>
              </a:path>
            </a:pathLst>
          </a:custGeom>
          <a:solidFill>
            <a:srgbClr val="deabca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bg object 17"/>
          <p:cNvSpPr/>
          <p:nvPr/>
        </p:nvSpPr>
        <p:spPr>
          <a:xfrm>
            <a:off x="781560" y="2024280"/>
            <a:ext cx="6329160" cy="6625800"/>
          </a:xfrm>
          <a:custGeom>
            <a:avLst/>
            <a:gdLst/>
            <a:ahLst/>
            <a:rect l="l" t="t" r="r" b="b"/>
            <a:pathLst>
              <a:path w="6329680" h="6626225">
                <a:moveTo>
                  <a:pt x="173355" y="5094605"/>
                </a:moveTo>
                <a:lnTo>
                  <a:pt x="173355" y="5216525"/>
                </a:lnTo>
                <a:lnTo>
                  <a:pt x="177165" y="5240655"/>
                </a:lnTo>
                <a:lnTo>
                  <a:pt x="211455" y="5287009"/>
                </a:lnTo>
                <a:lnTo>
                  <a:pt x="2449829" y="6584950"/>
                </a:lnTo>
                <a:lnTo>
                  <a:pt x="2486660" y="6602730"/>
                </a:lnTo>
                <a:lnTo>
                  <a:pt x="2527935" y="6615430"/>
                </a:lnTo>
                <a:lnTo>
                  <a:pt x="2572385" y="6623684"/>
                </a:lnTo>
                <a:lnTo>
                  <a:pt x="2618104" y="6626225"/>
                </a:lnTo>
                <a:lnTo>
                  <a:pt x="2654300" y="6624320"/>
                </a:lnTo>
                <a:lnTo>
                  <a:pt x="2687954" y="6618605"/>
                </a:lnTo>
                <a:lnTo>
                  <a:pt x="2718435" y="6609080"/>
                </a:lnTo>
                <a:lnTo>
                  <a:pt x="2744469" y="6597015"/>
                </a:lnTo>
                <a:lnTo>
                  <a:pt x="2936240" y="6485890"/>
                </a:lnTo>
                <a:lnTo>
                  <a:pt x="2615565" y="6485890"/>
                </a:lnTo>
                <a:lnTo>
                  <a:pt x="2571750" y="6483350"/>
                </a:lnTo>
                <a:lnTo>
                  <a:pt x="2529204" y="6475095"/>
                </a:lnTo>
                <a:lnTo>
                  <a:pt x="2489200" y="6463030"/>
                </a:lnTo>
                <a:lnTo>
                  <a:pt x="2453640" y="6445884"/>
                </a:lnTo>
                <a:lnTo>
                  <a:pt x="234950" y="5162550"/>
                </a:lnTo>
                <a:lnTo>
                  <a:pt x="192405" y="5130165"/>
                </a:lnTo>
                <a:lnTo>
                  <a:pt x="179705" y="5112384"/>
                </a:lnTo>
                <a:lnTo>
                  <a:pt x="173355" y="5094605"/>
                </a:lnTo>
                <a:close/>
                <a:moveTo>
                  <a:pt x="6329680" y="4359275"/>
                </a:moveTo>
                <a:lnTo>
                  <a:pt x="6306185" y="4394200"/>
                </a:lnTo>
                <a:lnTo>
                  <a:pt x="2735579" y="6459220"/>
                </a:lnTo>
                <a:lnTo>
                  <a:pt x="2680969" y="6478905"/>
                </a:lnTo>
                <a:lnTo>
                  <a:pt x="2615565" y="6485890"/>
                </a:lnTo>
                <a:lnTo>
                  <a:pt x="2936240" y="6485890"/>
                </a:lnTo>
                <a:lnTo>
                  <a:pt x="6282690" y="4551680"/>
                </a:lnTo>
                <a:lnTo>
                  <a:pt x="6316345" y="4522470"/>
                </a:lnTo>
                <a:lnTo>
                  <a:pt x="6329680" y="4487545"/>
                </a:lnTo>
                <a:lnTo>
                  <a:pt x="6329680" y="4359275"/>
                </a:lnTo>
                <a:close/>
                <a:moveTo>
                  <a:pt x="141605" y="5050790"/>
                </a:moveTo>
                <a:lnTo>
                  <a:pt x="141605" y="5052059"/>
                </a:lnTo>
                <a:lnTo>
                  <a:pt x="142875" y="5052059"/>
                </a:lnTo>
                <a:lnTo>
                  <a:pt x="141605" y="5050790"/>
                </a:lnTo>
                <a:close/>
                <a:moveTo>
                  <a:pt x="3739515" y="0"/>
                </a:moveTo>
                <a:lnTo>
                  <a:pt x="3696969" y="9525"/>
                </a:lnTo>
                <a:lnTo>
                  <a:pt x="144145" y="2063114"/>
                </a:lnTo>
                <a:lnTo>
                  <a:pt x="111125" y="2086609"/>
                </a:lnTo>
                <a:lnTo>
                  <a:pt x="80645" y="2118359"/>
                </a:lnTo>
                <a:lnTo>
                  <a:pt x="53975" y="2156459"/>
                </a:lnTo>
                <a:lnTo>
                  <a:pt x="31750" y="2199004"/>
                </a:lnTo>
                <a:lnTo>
                  <a:pt x="14605" y="2244090"/>
                </a:lnTo>
                <a:lnTo>
                  <a:pt x="3810" y="2290444"/>
                </a:lnTo>
                <a:lnTo>
                  <a:pt x="0" y="2336165"/>
                </a:lnTo>
                <a:lnTo>
                  <a:pt x="0" y="4888865"/>
                </a:lnTo>
                <a:lnTo>
                  <a:pt x="3175" y="4928234"/>
                </a:lnTo>
                <a:lnTo>
                  <a:pt x="12700" y="4961255"/>
                </a:lnTo>
                <a:lnTo>
                  <a:pt x="27940" y="4987290"/>
                </a:lnTo>
                <a:lnTo>
                  <a:pt x="49530" y="5005070"/>
                </a:lnTo>
                <a:lnTo>
                  <a:pt x="50800" y="5005070"/>
                </a:lnTo>
                <a:lnTo>
                  <a:pt x="139700" y="5050155"/>
                </a:lnTo>
                <a:lnTo>
                  <a:pt x="140970" y="5050155"/>
                </a:lnTo>
                <a:lnTo>
                  <a:pt x="121920" y="5034915"/>
                </a:lnTo>
                <a:lnTo>
                  <a:pt x="106045" y="5008880"/>
                </a:lnTo>
                <a:lnTo>
                  <a:pt x="95884" y="4975225"/>
                </a:lnTo>
                <a:lnTo>
                  <a:pt x="92075" y="4934584"/>
                </a:lnTo>
                <a:lnTo>
                  <a:pt x="92075" y="2381884"/>
                </a:lnTo>
                <a:lnTo>
                  <a:pt x="95884" y="2336165"/>
                </a:lnTo>
                <a:lnTo>
                  <a:pt x="106680" y="2289175"/>
                </a:lnTo>
                <a:lnTo>
                  <a:pt x="123190" y="2244090"/>
                </a:lnTo>
                <a:lnTo>
                  <a:pt x="145415" y="2201544"/>
                </a:lnTo>
                <a:lnTo>
                  <a:pt x="172084" y="2164079"/>
                </a:lnTo>
                <a:lnTo>
                  <a:pt x="201930" y="2132329"/>
                </a:lnTo>
                <a:lnTo>
                  <a:pt x="234950" y="2108200"/>
                </a:lnTo>
                <a:lnTo>
                  <a:pt x="3774440" y="62864"/>
                </a:lnTo>
                <a:lnTo>
                  <a:pt x="3814444" y="47625"/>
                </a:lnTo>
                <a:lnTo>
                  <a:pt x="3832860" y="45720"/>
                </a:lnTo>
                <a:lnTo>
                  <a:pt x="3846194" y="45720"/>
                </a:lnTo>
                <a:lnTo>
                  <a:pt x="3776979" y="9525"/>
                </a:lnTo>
                <a:lnTo>
                  <a:pt x="3768090" y="5079"/>
                </a:lnTo>
                <a:lnTo>
                  <a:pt x="3758565" y="2539"/>
                </a:lnTo>
                <a:lnTo>
                  <a:pt x="3749040" y="634"/>
                </a:lnTo>
                <a:lnTo>
                  <a:pt x="3739515" y="0"/>
                </a:lnTo>
                <a:close/>
                <a:moveTo>
                  <a:pt x="3846194" y="45720"/>
                </a:moveTo>
                <a:lnTo>
                  <a:pt x="3832860" y="45720"/>
                </a:lnTo>
                <a:lnTo>
                  <a:pt x="3850004" y="48259"/>
                </a:lnTo>
                <a:lnTo>
                  <a:pt x="3846194" y="45720"/>
                </a:lnTo>
                <a:close/>
              </a:path>
            </a:pathLst>
          </a:custGeom>
          <a:solidFill>
            <a:srgbClr val="efabc1">
              <a:alpha val="5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bg object 18"/>
          <p:cNvSpPr/>
          <p:nvPr/>
        </p:nvSpPr>
        <p:spPr>
          <a:xfrm>
            <a:off x="955080" y="4977000"/>
            <a:ext cx="6156000" cy="3533400"/>
          </a:xfrm>
          <a:custGeom>
            <a:avLst/>
            <a:gdLst/>
            <a:ahLst/>
            <a:rect l="l" t="t" r="r" b="b"/>
            <a:pathLst>
              <a:path w="6156325" h="3533775">
                <a:moveTo>
                  <a:pt x="3714115" y="0"/>
                </a:moveTo>
                <a:lnTo>
                  <a:pt x="3648075" y="6984"/>
                </a:lnTo>
                <a:lnTo>
                  <a:pt x="3594100" y="26669"/>
                </a:lnTo>
                <a:lnTo>
                  <a:pt x="38734" y="2081529"/>
                </a:lnTo>
                <a:lnTo>
                  <a:pt x="2540" y="2119629"/>
                </a:lnTo>
                <a:lnTo>
                  <a:pt x="0" y="2133600"/>
                </a:lnTo>
                <a:lnTo>
                  <a:pt x="16509" y="2172334"/>
                </a:lnTo>
                <a:lnTo>
                  <a:pt x="61594" y="2209165"/>
                </a:lnTo>
                <a:lnTo>
                  <a:pt x="2280285" y="3493770"/>
                </a:lnTo>
                <a:lnTo>
                  <a:pt x="2315845" y="3510915"/>
                </a:lnTo>
                <a:lnTo>
                  <a:pt x="2355850" y="3523615"/>
                </a:lnTo>
                <a:lnTo>
                  <a:pt x="2397760" y="3531234"/>
                </a:lnTo>
                <a:lnTo>
                  <a:pt x="2440305" y="3533775"/>
                </a:lnTo>
                <a:lnTo>
                  <a:pt x="2506345" y="3526790"/>
                </a:lnTo>
                <a:lnTo>
                  <a:pt x="2560320" y="3507104"/>
                </a:lnTo>
                <a:lnTo>
                  <a:pt x="6117590" y="1450975"/>
                </a:lnTo>
                <a:lnTo>
                  <a:pt x="6153785" y="1412875"/>
                </a:lnTo>
                <a:lnTo>
                  <a:pt x="6156325" y="1398904"/>
                </a:lnTo>
                <a:lnTo>
                  <a:pt x="6139815" y="1360169"/>
                </a:lnTo>
                <a:lnTo>
                  <a:pt x="6094730" y="1322704"/>
                </a:lnTo>
                <a:lnTo>
                  <a:pt x="3875405" y="40004"/>
                </a:lnTo>
                <a:lnTo>
                  <a:pt x="3839845" y="22859"/>
                </a:lnTo>
                <a:lnTo>
                  <a:pt x="3800475" y="10159"/>
                </a:lnTo>
                <a:lnTo>
                  <a:pt x="3757930" y="2539"/>
                </a:lnTo>
                <a:lnTo>
                  <a:pt x="3714115" y="0"/>
                </a:lnTo>
                <a:close/>
              </a:path>
            </a:pathLst>
          </a:custGeom>
          <a:solidFill>
            <a:srgbClr val="f6b4a6">
              <a:alpha val="5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bg object 19"/>
          <p:cNvSpPr/>
          <p:nvPr/>
        </p:nvSpPr>
        <p:spPr>
          <a:xfrm>
            <a:off x="1009800" y="2279160"/>
            <a:ext cx="4984920" cy="5623920"/>
          </a:xfrm>
          <a:custGeom>
            <a:avLst/>
            <a:gdLst/>
            <a:ahLst/>
            <a:rect l="l" t="t" r="r" b="b"/>
            <a:pathLst>
              <a:path w="4985385" h="5624195">
                <a:moveTo>
                  <a:pt x="3761104" y="2919730"/>
                </a:moveTo>
                <a:lnTo>
                  <a:pt x="306705" y="4916805"/>
                </a:lnTo>
                <a:lnTo>
                  <a:pt x="1530985" y="5624195"/>
                </a:lnTo>
                <a:lnTo>
                  <a:pt x="4985385" y="3627120"/>
                </a:lnTo>
                <a:lnTo>
                  <a:pt x="3761104" y="2919730"/>
                </a:lnTo>
                <a:close/>
                <a:moveTo>
                  <a:pt x="3552825" y="0"/>
                </a:moveTo>
                <a:lnTo>
                  <a:pt x="0" y="2052955"/>
                </a:lnTo>
                <a:lnTo>
                  <a:pt x="1269" y="2052955"/>
                </a:lnTo>
                <a:lnTo>
                  <a:pt x="1269" y="4594860"/>
                </a:lnTo>
                <a:lnTo>
                  <a:pt x="3552825" y="2541905"/>
                </a:lnTo>
                <a:lnTo>
                  <a:pt x="3552825" y="0"/>
                </a:lnTo>
                <a:close/>
              </a:path>
            </a:pathLst>
          </a:custGeom>
          <a:solidFill>
            <a:srgbClr val="93ddde">
              <a:alpha val="5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" name="bg object 20" descr=""/>
          <p:cNvPicPr/>
          <p:nvPr/>
        </p:nvPicPr>
        <p:blipFill>
          <a:blip r:embed="rId2"/>
          <a:stretch/>
        </p:blipFill>
        <p:spPr>
          <a:xfrm>
            <a:off x="767160" y="2009880"/>
            <a:ext cx="6359760" cy="6641640"/>
          </a:xfrm>
          <a:prstGeom prst="rect">
            <a:avLst/>
          </a:prstGeom>
          <a:ln w="0">
            <a:noFill/>
          </a:ln>
        </p:spPr>
      </p:pic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27920" y="3383640"/>
            <a:ext cx="6100200" cy="355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3200" spc="-1" strike="noStrike">
                <a:latin typeface="Calibri"/>
              </a:rPr>
              <a:t>Click to edit the title text format</a:t>
            </a:r>
            <a:endParaRPr b="0" lang="en-US" sz="132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1753F33-D5BD-4F64-967D-37886CF04D09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727920" y="3383640"/>
            <a:ext cx="6100200" cy="3539160"/>
          </a:xfrm>
          <a:prstGeom prst="rect">
            <a:avLst/>
          </a:prstGeom>
          <a:noFill/>
          <a:ln w="0">
            <a:noFill/>
          </a:ln>
        </p:spPr>
        <p:txBody>
          <a:bodyPr lIns="0" rIns="0" tIns="13320" bIns="0" anchor="t">
            <a:noAutofit/>
          </a:bodyPr>
          <a:p>
            <a:pPr marL="244440">
              <a:lnSpc>
                <a:spcPts val="15290"/>
              </a:lnSpc>
              <a:spcBef>
                <a:spcPts val="105"/>
              </a:spcBef>
              <a:buNone/>
            </a:pPr>
            <a:r>
              <a:rPr b="0" lang="en-US" sz="13200" spc="180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en-US" sz="13200" spc="180" strike="noStrike">
                <a:solidFill>
                  <a:srgbClr val="ff64c3"/>
                </a:solidFill>
                <a:latin typeface="Arial"/>
              </a:rPr>
              <a:t>n</a:t>
            </a:r>
            <a:r>
              <a:rPr b="0" lang="en-US" sz="13200" spc="180" strike="noStrike">
                <a:solidFill>
                  <a:srgbClr val="000000"/>
                </a:solidFill>
                <a:latin typeface="Arial"/>
              </a:rPr>
              <a:t>f</a:t>
            </a:r>
            <a:r>
              <a:rPr b="0" lang="en-US" sz="13200" spc="180" strike="noStrike">
                <a:solidFill>
                  <a:srgbClr val="ff64c3"/>
                </a:solidFill>
                <a:latin typeface="Arial"/>
              </a:rPr>
              <a:t>o</a:t>
            </a:r>
            <a:r>
              <a:rPr b="0" lang="en-US" sz="13200" spc="180" strike="noStrike">
                <a:solidFill>
                  <a:srgbClr val="000000"/>
                </a:solidFill>
                <a:latin typeface="Arial"/>
              </a:rPr>
              <a:t>r</a:t>
            </a:r>
            <a:endParaRPr b="0" lang="en-US" sz="13200" spc="-1" strike="noStrike">
              <a:latin typeface="Calibri"/>
            </a:endParaRPr>
          </a:p>
          <a:p>
            <a:pPr marL="1240920" algn="ctr">
              <a:lnSpc>
                <a:spcPts val="12470"/>
              </a:lnSpc>
              <a:buNone/>
            </a:pPr>
            <a:r>
              <a:rPr b="0" lang="en-US" sz="10850" spc="763" strike="noStrike">
                <a:solidFill>
                  <a:srgbClr val="000000"/>
                </a:solidFill>
                <a:latin typeface="Trebuchet MS"/>
              </a:rPr>
              <a:t>matica</a:t>
            </a:r>
            <a:endParaRPr b="0" lang="en-US" sz="1085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2022-05-08T06:05:06Z</dcterms:created>
  <dc:creator/>
  <dc:description/>
  <dc:language>en-US</dc:language>
  <cp:lastModifiedBy/>
  <dcterms:modified xsi:type="dcterms:W3CDTF">2022-05-08T06:05:06Z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