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63624" y="268224"/>
            <a:ext cx="4648200" cy="20269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0764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635"/>
              </a:spcBef>
            </a:pPr>
            <a:r>
              <a:rPr dirty="0" sz="7200" spc="-10" b="1">
                <a:solidFill>
                  <a:srgbClr val="212A35"/>
                </a:solidFill>
                <a:latin typeface="Arial"/>
                <a:cs typeface="Arial"/>
              </a:rPr>
              <a:t>Biología</a:t>
            </a:r>
            <a:endParaRPr sz="72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1495"/>
              </a:spcBef>
            </a:pPr>
            <a:r>
              <a:rPr dirty="0" sz="1000" spc="-10">
                <a:solidFill>
                  <a:srgbClr val="212A35"/>
                </a:solidFill>
                <a:latin typeface="Arial"/>
                <a:cs typeface="Arial"/>
              </a:rPr>
              <a:t>https://</a:t>
            </a:r>
            <a:r>
              <a:rPr dirty="0" sz="1000" spc="-10">
                <a:solidFill>
                  <a:srgbClr val="212A35"/>
                </a:solidFill>
                <a:latin typeface="Arial"/>
                <a:cs typeface="Arial"/>
                <a:hlinkClick r:id="rId2"/>
              </a:rPr>
              <a:t>www.superportadas.com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953000" y="8467343"/>
            <a:ext cx="2487295" cy="11525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71755" rIns="0" bIns="0" rtlCol="0" vert="horz">
            <a:spAutoFit/>
          </a:bodyPr>
          <a:lstStyle/>
          <a:p>
            <a:pPr algn="just" marL="99695" marR="428625">
              <a:lnSpc>
                <a:spcPct val="171100"/>
              </a:lnSpc>
              <a:spcBef>
                <a:spcPts val="565"/>
              </a:spcBef>
              <a:tabLst>
                <a:tab pos="2022475" algn="l"/>
                <a:tab pos="2044064" algn="l"/>
              </a:tabLst>
            </a:pPr>
            <a:r>
              <a:rPr dirty="0" sz="1000" b="1">
                <a:solidFill>
                  <a:srgbClr val="767070"/>
                </a:solidFill>
                <a:latin typeface="Arial"/>
                <a:cs typeface="Arial"/>
              </a:rPr>
              <a:t>Nombre</a:t>
            </a:r>
            <a:r>
              <a:rPr dirty="0" sz="1000">
                <a:solidFill>
                  <a:srgbClr val="767070"/>
                </a:solidFill>
                <a:latin typeface="Arial"/>
                <a:cs typeface="Arial"/>
              </a:rPr>
              <a:t>: </a:t>
            </a:r>
            <a:r>
              <a:rPr dirty="0" u="sng" sz="1000">
                <a:solidFill>
                  <a:srgbClr val="767070"/>
                </a:solidFill>
                <a:uFill>
                  <a:solidFill>
                    <a:srgbClr val="756F6F"/>
                  </a:solidFill>
                </a:uFill>
                <a:latin typeface="Arial"/>
                <a:cs typeface="Arial"/>
              </a:rPr>
              <a:t>	</a:t>
            </a:r>
            <a:r>
              <a:rPr dirty="0" sz="1000">
                <a:solidFill>
                  <a:srgbClr val="767070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67070"/>
                </a:solidFill>
                <a:latin typeface="Arial"/>
                <a:cs typeface="Arial"/>
              </a:rPr>
              <a:t>Apellido</a:t>
            </a:r>
            <a:r>
              <a:rPr dirty="0" sz="1000">
                <a:solidFill>
                  <a:srgbClr val="767070"/>
                </a:solidFill>
                <a:latin typeface="Arial"/>
                <a:cs typeface="Arial"/>
              </a:rPr>
              <a:t>: </a:t>
            </a:r>
            <a:r>
              <a:rPr dirty="0" u="sng" sz="1000">
                <a:solidFill>
                  <a:srgbClr val="767070"/>
                </a:solidFill>
                <a:uFill>
                  <a:solidFill>
                    <a:srgbClr val="756F6F"/>
                  </a:solidFill>
                </a:uFill>
                <a:latin typeface="Arial"/>
                <a:cs typeface="Arial"/>
              </a:rPr>
              <a:t>		</a:t>
            </a:r>
            <a:r>
              <a:rPr dirty="0" sz="1000">
                <a:solidFill>
                  <a:srgbClr val="767070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767070"/>
                </a:solidFill>
                <a:latin typeface="Arial"/>
                <a:cs typeface="Arial"/>
              </a:rPr>
              <a:t>Curso</a:t>
            </a:r>
            <a:r>
              <a:rPr dirty="0" sz="1000">
                <a:solidFill>
                  <a:srgbClr val="767070"/>
                </a:solidFill>
                <a:latin typeface="Arial"/>
                <a:cs typeface="Arial"/>
              </a:rPr>
              <a:t>: </a:t>
            </a:r>
            <a:r>
              <a:rPr dirty="0" u="sng" sz="1000">
                <a:solidFill>
                  <a:srgbClr val="767070"/>
                </a:solidFill>
                <a:uFill>
                  <a:solidFill>
                    <a:srgbClr val="756F6F"/>
                  </a:solidFill>
                </a:uFill>
                <a:latin typeface="Arial"/>
                <a:cs typeface="Arial"/>
              </a:rPr>
              <a:t>		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2A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2022-05-08T07:58:06Z</dcterms:created>
  <dcterms:modified xsi:type="dcterms:W3CDTF">2022-05-08T07:58:06Z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