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6EA607-528D-43D5-ADEE-9C00DF348DA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849400" cy="97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F76160-8B4D-4C61-9C5B-15E63C3A3C9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849400" cy="97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658375-38AC-4131-B0C5-B328AD4B423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849400" cy="97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F8F5AB-6674-4F4A-967E-358C256CE8F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849400" cy="97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B7CBEE-794C-4B04-B4B5-006B9EDA0E5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849400" cy="97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6D3676-6689-4231-8811-6A0C1A68CCE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849400" cy="97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988A4E-1A59-4272-8427-6C8E4559DEA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849400" cy="97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F9E35E-9B53-4BC8-B762-ABE0DFE30B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353320" y="1209960"/>
            <a:ext cx="2849400" cy="453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385B1A-F54B-45C6-ABA7-DDB5113D31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849400" cy="97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DE0CD9-D6B7-4688-9EC0-7015D3E7687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849400" cy="97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498715-8DD8-40F2-BC88-DD8AA2B4009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849400" cy="97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78061A-2867-421D-93FE-B9AC25D858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771120" y="0"/>
            <a:ext cx="6013440" cy="106920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149120" y="1454040"/>
            <a:ext cx="5257440" cy="14533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849400" cy="977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250" spc="-1" strike="noStrike">
                <a:latin typeface="Calibri"/>
              </a:rPr>
              <a:t>Click to edit the title text format</a:t>
            </a:r>
            <a:endParaRPr b="0" lang="en-US" sz="62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2110FAB-3DE4-46C0-A14F-83534795211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353320" y="1209960"/>
            <a:ext cx="2794320" cy="179712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6250" spc="-12" strike="noStrike">
                <a:solidFill>
                  <a:srgbClr val="ffffff"/>
                </a:solidFill>
                <a:latin typeface="Calibri"/>
              </a:rPr>
              <a:t>Qu</a:t>
            </a:r>
            <a:r>
              <a:rPr b="1" lang="en-US" sz="6250" spc="-12" strike="noStrike">
                <a:solidFill>
                  <a:srgbClr val="ffffff"/>
                </a:solidFill>
                <a:latin typeface="Tahoma"/>
              </a:rPr>
              <a:t>í</a:t>
            </a:r>
            <a:r>
              <a:rPr b="1" lang="en-US" sz="6250" spc="-12" strike="noStrike">
                <a:solidFill>
                  <a:srgbClr val="ffffff"/>
                </a:solidFill>
                <a:latin typeface="Calibri"/>
              </a:rPr>
              <a:t>mica</a:t>
            </a:r>
            <a:endParaRPr b="0" lang="en-US" sz="625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2402280" y="2469240"/>
            <a:ext cx="268884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2150" spc="83" strike="noStrike">
                <a:solidFill>
                  <a:srgbClr val="2e2928"/>
                </a:solidFill>
                <a:latin typeface="Lucida Sans"/>
              </a:rPr>
              <a:t>NOMBRE</a:t>
            </a:r>
            <a:r>
              <a:rPr b="1" lang="en-US" sz="2150" spc="103" strike="noStrike">
                <a:solidFill>
                  <a:srgbClr val="2e2928"/>
                </a:solidFill>
                <a:latin typeface="Lucida Sans"/>
              </a:rPr>
              <a:t> </a:t>
            </a:r>
            <a:r>
              <a:rPr b="1" lang="en-US" sz="2150" spc="-1" strike="noStrike">
                <a:solidFill>
                  <a:srgbClr val="2e2928"/>
                </a:solidFill>
                <a:latin typeface="Lucida Sans"/>
              </a:rPr>
              <a:t>Y</a:t>
            </a:r>
            <a:r>
              <a:rPr b="1" lang="en-US" sz="2150" spc="-72" strike="noStrike">
                <a:solidFill>
                  <a:srgbClr val="2e2928"/>
                </a:solidFill>
                <a:latin typeface="Lucida Sans"/>
              </a:rPr>
              <a:t> </a:t>
            </a:r>
            <a:r>
              <a:rPr b="1" lang="en-US" sz="2150" spc="49" strike="noStrike">
                <a:solidFill>
                  <a:srgbClr val="2e2928"/>
                </a:solidFill>
                <a:latin typeface="Lucida Sans"/>
              </a:rPr>
              <a:t>CURSO</a:t>
            </a:r>
            <a:endParaRPr b="0" lang="en-US" sz="21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2022-05-08T06:05:30Z</dcterms:created>
  <dc:creator/>
  <dc:description/>
  <dc:language>en-US</dc:language>
  <cp:lastModifiedBy/>
  <dcterms:modified xsi:type="dcterms:W3CDTF">2022-05-08T06:05:30Z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