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CF1A4B-923A-4885-A8B8-E3C93E3300B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A69E98-DB6F-46B1-953C-BA2BC9F140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14CBFF-7F33-4BC3-94CE-4F703F54458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6AC2D2-FEB7-43DF-9FC5-C58C57D5A3E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B0AF86-89E6-4973-8518-0747A7C4E14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135D1F-976E-440C-971A-6ADC7CCFD5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98BCF4-F1E0-4C78-8715-FBB120AECCF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2B2058-D6AA-41A8-A562-7D8ADE3AB34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029240" y="1161000"/>
            <a:ext cx="5497920" cy="17334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D7FF27-6ACB-46C6-8634-573618BB34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5183A0-60B1-4A7A-8083-7C9F1754C1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BC3C85-C5EC-47F4-A5B3-D35F054FE3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9FDAFD-C03D-4440-B7D6-84A508F994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963600" y="5602680"/>
            <a:ext cx="2026440" cy="1991160"/>
          </a:xfrm>
          <a:custGeom>
            <a:avLst/>
            <a:gdLst/>
            <a:ahLst/>
            <a:rect l="l" t="t" r="r" b="b"/>
            <a:pathLst>
              <a:path w="2026920" h="1991359">
                <a:moveTo>
                  <a:pt x="12064" y="0"/>
                </a:moveTo>
                <a:lnTo>
                  <a:pt x="0" y="996314"/>
                </a:lnTo>
                <a:lnTo>
                  <a:pt x="20954" y="1088389"/>
                </a:lnTo>
                <a:lnTo>
                  <a:pt x="105409" y="1314450"/>
                </a:lnTo>
                <a:lnTo>
                  <a:pt x="285114" y="1598929"/>
                </a:lnTo>
                <a:lnTo>
                  <a:pt x="592454" y="1868170"/>
                </a:lnTo>
                <a:lnTo>
                  <a:pt x="960754" y="1991359"/>
                </a:lnTo>
                <a:lnTo>
                  <a:pt x="1272539" y="1956434"/>
                </a:lnTo>
                <a:lnTo>
                  <a:pt x="1489075" y="1862454"/>
                </a:lnTo>
                <a:lnTo>
                  <a:pt x="1569719" y="1808479"/>
                </a:lnTo>
                <a:lnTo>
                  <a:pt x="1632584" y="1760854"/>
                </a:lnTo>
                <a:lnTo>
                  <a:pt x="1776094" y="1633854"/>
                </a:lnTo>
                <a:lnTo>
                  <a:pt x="1930400" y="1453514"/>
                </a:lnTo>
                <a:lnTo>
                  <a:pt x="2026919" y="1245234"/>
                </a:lnTo>
                <a:lnTo>
                  <a:pt x="2007234" y="1009650"/>
                </a:lnTo>
                <a:lnTo>
                  <a:pt x="1906904" y="767714"/>
                </a:lnTo>
                <a:lnTo>
                  <a:pt x="1795144" y="579754"/>
                </a:lnTo>
                <a:lnTo>
                  <a:pt x="1742439" y="504189"/>
                </a:lnTo>
                <a:lnTo>
                  <a:pt x="12064" y="0"/>
                </a:lnTo>
                <a:close/>
              </a:path>
            </a:pathLst>
          </a:custGeom>
          <a:solidFill>
            <a:srgbClr val="fafaf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762120" y="3967560"/>
            <a:ext cx="6149520" cy="37080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37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4350" spc="-1" strike="noStrike">
                <a:latin typeface="Calibri"/>
              </a:rPr>
              <a:t>Click to edit the title text format</a:t>
            </a:r>
            <a:endParaRPr b="0" lang="en-US" sz="243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F142A87-2C4E-4CEC-A215-17768774FBD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029240" y="1161000"/>
            <a:ext cx="5497920" cy="743688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40680">
              <a:lnSpc>
                <a:spcPct val="100000"/>
              </a:lnSpc>
              <a:spcBef>
                <a:spcPts val="113"/>
              </a:spcBef>
              <a:buNone/>
            </a:pPr>
            <a:r>
              <a:rPr b="0" i="1" lang="en-US" sz="24350" spc="-2402" strike="noStrike">
                <a:solidFill>
                  <a:srgbClr val="000000"/>
                </a:solidFill>
                <a:latin typeface="Garamond"/>
              </a:rPr>
              <a:t>biología</a:t>
            </a:r>
            <a:endParaRPr b="0" lang="en-US" sz="24350" spc="-1" strike="noStrike">
              <a:latin typeface="Calibri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627640" y="7750080"/>
            <a:ext cx="2540160" cy="112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3650" spc="-35" strike="noStrike">
                <a:latin typeface="Book Antiqua"/>
              </a:rPr>
              <a:t>N</a:t>
            </a:r>
            <a:r>
              <a:rPr b="0" lang="en-US" sz="3650" spc="-225" strike="noStrike">
                <a:latin typeface="Book Antiqua"/>
              </a:rPr>
              <a:t> </a:t>
            </a:r>
            <a:r>
              <a:rPr b="0" lang="en-US" sz="3650" spc="-32" strike="noStrike">
                <a:latin typeface="Book Antiqua"/>
              </a:rPr>
              <a:t>O</a:t>
            </a:r>
            <a:r>
              <a:rPr b="0" lang="en-US" sz="3650" spc="-205" strike="noStrike">
                <a:latin typeface="Book Antiqua"/>
              </a:rPr>
              <a:t> </a:t>
            </a:r>
            <a:r>
              <a:rPr b="0" lang="en-US" sz="3650" spc="-1" strike="noStrike">
                <a:latin typeface="Book Antiqua"/>
              </a:rPr>
              <a:t>M</a:t>
            </a:r>
            <a:r>
              <a:rPr b="0" lang="en-US" sz="3650" spc="-231" strike="noStrike">
                <a:latin typeface="Book Antiqua"/>
              </a:rPr>
              <a:t> </a:t>
            </a:r>
            <a:r>
              <a:rPr b="0" lang="en-US" sz="3650" spc="-32" strike="noStrike">
                <a:latin typeface="Book Antiqua"/>
              </a:rPr>
              <a:t>B</a:t>
            </a:r>
            <a:r>
              <a:rPr b="0" lang="en-US" sz="3650" spc="-216" strike="noStrike">
                <a:latin typeface="Book Antiqua"/>
              </a:rPr>
              <a:t> </a:t>
            </a:r>
            <a:r>
              <a:rPr b="0" lang="en-US" sz="3650" spc="-1" strike="noStrike">
                <a:latin typeface="Book Antiqua"/>
              </a:rPr>
              <a:t>R</a:t>
            </a:r>
            <a:r>
              <a:rPr b="0" lang="en-US" sz="3650" spc="-197" strike="noStrike">
                <a:latin typeface="Book Antiqua"/>
              </a:rPr>
              <a:t> </a:t>
            </a:r>
            <a:r>
              <a:rPr b="0" lang="en-US" sz="3650" spc="-52" strike="noStrike">
                <a:latin typeface="Book Antiqua"/>
              </a:rPr>
              <a:t>E</a:t>
            </a:r>
            <a:endParaRPr b="0" lang="en-US" sz="36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2022-05-07T04:55:18Z</dcterms:created>
  <dc:creator/>
  <dc:description/>
  <dc:language>en-US</dc:language>
  <cp:lastModifiedBy/>
  <dcterms:modified xsi:type="dcterms:W3CDTF">2022-05-07T04:55:18Z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