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C277CB-C18B-46F2-85BA-62A250C1E2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E2698E-A4E5-4FF5-89B0-C40C00A163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A4F007-D3E3-4B47-9E08-50600FE7A17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ECF41E-0F4D-4220-A078-AF7D279A816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133775-A797-48B8-9591-F5AFED7BAE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8C7D31-139E-43B9-8703-AA29218299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3B6345-804E-4BA2-A172-FDCCAC1286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BDB110-1997-49D7-B1FC-06BD6C4249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59320" y="2707920"/>
            <a:ext cx="6053400" cy="778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A8C723-C4BA-4B99-9AA4-F35A55A88B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0FCB54-AA07-4F42-B0A7-B81F77C872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EEAE24-C67A-40F3-BE61-9B0C0E9834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79601C-B1EE-4184-B79D-98D5712C8B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0" y="0"/>
            <a:ext cx="7610760" cy="10058040"/>
          </a:xfrm>
          <a:custGeom>
            <a:avLst/>
            <a:gdLst/>
            <a:ahLst/>
            <a:rect l="l" t="t" r="r" b="b"/>
            <a:pathLst>
              <a:path w="7611109" h="10058400">
                <a:moveTo>
                  <a:pt x="3179064" y="9738360"/>
                </a:moveTo>
                <a:lnTo>
                  <a:pt x="0" y="9738360"/>
                </a:lnTo>
                <a:lnTo>
                  <a:pt x="0" y="9878568"/>
                </a:lnTo>
                <a:lnTo>
                  <a:pt x="3179064" y="9878568"/>
                </a:lnTo>
                <a:lnTo>
                  <a:pt x="3179064" y="9738360"/>
                </a:lnTo>
                <a:close/>
                <a:moveTo>
                  <a:pt x="3294888" y="0"/>
                </a:moveTo>
                <a:lnTo>
                  <a:pt x="3185160" y="0"/>
                </a:lnTo>
                <a:lnTo>
                  <a:pt x="3185160" y="124968"/>
                </a:lnTo>
                <a:lnTo>
                  <a:pt x="0" y="124968"/>
                </a:lnTo>
                <a:lnTo>
                  <a:pt x="0" y="268224"/>
                </a:lnTo>
                <a:lnTo>
                  <a:pt x="3185160" y="268224"/>
                </a:lnTo>
                <a:lnTo>
                  <a:pt x="3185160" y="10058400"/>
                </a:lnTo>
                <a:lnTo>
                  <a:pt x="3294888" y="10058400"/>
                </a:lnTo>
                <a:lnTo>
                  <a:pt x="3294888" y="0"/>
                </a:lnTo>
                <a:close/>
                <a:moveTo>
                  <a:pt x="7610856" y="0"/>
                </a:moveTo>
                <a:lnTo>
                  <a:pt x="7498080" y="0"/>
                </a:lnTo>
                <a:lnTo>
                  <a:pt x="7498080" y="10058400"/>
                </a:lnTo>
                <a:lnTo>
                  <a:pt x="7610856" y="10058400"/>
                </a:lnTo>
                <a:lnTo>
                  <a:pt x="7610856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59320" y="2707920"/>
            <a:ext cx="605340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B289996-28BD-4741-BA6C-67FC9AB8369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4204440" y="3380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5203080" y="569880"/>
            <a:ext cx="1850040" cy="39600"/>
            <a:chOff x="5203080" y="569880"/>
            <a:chExt cx="1850040" cy="39600"/>
          </a:xfrm>
        </p:grpSpPr>
        <p:pic>
          <p:nvPicPr>
            <p:cNvPr id="44" name="object 4" descr=""/>
            <p:cNvPicPr/>
            <p:nvPr/>
          </p:nvPicPr>
          <p:blipFill>
            <a:blip r:embed="rId1"/>
            <a:stretch/>
          </p:blipFill>
          <p:spPr>
            <a:xfrm>
              <a:off x="5209200" y="5760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5"/>
            <p:cNvSpPr/>
            <p:nvPr/>
          </p:nvSpPr>
          <p:spPr>
            <a:xfrm>
              <a:off x="5203080" y="569880"/>
              <a:ext cx="1850040" cy="39600"/>
            </a:xfrm>
            <a:custGeom>
              <a:avLst/>
              <a:gdLst/>
              <a:ahLst/>
              <a:rect l="l" t="t" r="r" b="b"/>
              <a:pathLst>
                <a:path w="1850390" h="40004">
                  <a:moveTo>
                    <a:pt x="0" y="39624"/>
                  </a:moveTo>
                  <a:lnTo>
                    <a:pt x="1850136" y="39624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191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object 6"/>
          <p:cNvSpPr/>
          <p:nvPr/>
        </p:nvSpPr>
        <p:spPr>
          <a:xfrm>
            <a:off x="4280760" y="41763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7" name="object 7"/>
          <p:cNvGrpSpPr/>
          <p:nvPr/>
        </p:nvGrpSpPr>
        <p:grpSpPr>
          <a:xfrm>
            <a:off x="5123520" y="4459320"/>
            <a:ext cx="1856520" cy="48600"/>
            <a:chOff x="5123520" y="4459320"/>
            <a:chExt cx="1856520" cy="48600"/>
          </a:xfrm>
        </p:grpSpPr>
        <p:pic>
          <p:nvPicPr>
            <p:cNvPr id="48" name="object 8" descr=""/>
            <p:cNvPicPr/>
            <p:nvPr/>
          </p:nvPicPr>
          <p:blipFill>
            <a:blip r:embed="rId2"/>
            <a:stretch/>
          </p:blipFill>
          <p:spPr>
            <a:xfrm>
              <a:off x="5132880" y="446832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object 9"/>
            <p:cNvSpPr/>
            <p:nvPr/>
          </p:nvSpPr>
          <p:spPr>
            <a:xfrm>
              <a:off x="5123520" y="4459320"/>
              <a:ext cx="1856520" cy="48600"/>
            </a:xfrm>
            <a:custGeom>
              <a:avLst/>
              <a:gdLst/>
              <a:ahLst/>
              <a:rect l="l" t="t" r="r" b="b"/>
              <a:pathLst>
                <a:path w="1856740" h="48895">
                  <a:moveTo>
                    <a:pt x="0" y="48767"/>
                  </a:moveTo>
                  <a:lnTo>
                    <a:pt x="1856232" y="48767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8767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0" name="object 10"/>
          <p:cNvSpPr/>
          <p:nvPr/>
        </p:nvSpPr>
        <p:spPr>
          <a:xfrm>
            <a:off x="859320" y="2707920"/>
            <a:ext cx="1461960" cy="226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549360" indent="-537120">
              <a:lnSpc>
                <a:spcPct val="123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1" lang="en-US" sz="4000" spc="-12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aettenschweiler"/>
              </a:rPr>
              <a:t>Portadas</a:t>
            </a:r>
            <a:r>
              <a:rPr b="1" lang="en-US" sz="4000" spc="-12" strike="noStrike">
                <a:solidFill>
                  <a:srgbClr val="ffffff"/>
                </a:solidFill>
                <a:latin typeface="Haettenschweiler"/>
              </a:rPr>
              <a:t> </a:t>
            </a:r>
            <a:r>
              <a:rPr b="1" lang="en-US" sz="4000" spc="-26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aettenschweiler"/>
              </a:rPr>
              <a:t>de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51" name="object 11"/>
          <p:cNvSpPr/>
          <p:nvPr/>
        </p:nvSpPr>
        <p:spPr>
          <a:xfrm>
            <a:off x="420480" y="4353120"/>
            <a:ext cx="2340720" cy="123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4000" spc="-12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aettenschweiler"/>
              </a:rPr>
              <a:t>administración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2022-05-08T05:41:19Z</dcterms:created>
  <dc:creator/>
  <dc:description/>
  <dc:language>en-US</dc:language>
  <cp:lastModifiedBy/>
  <dcterms:modified xsi:type="dcterms:W3CDTF">2022-05-08T05:41:19Z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