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B5FCD1-007A-4126-A12C-6172532DE0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D2DD4A-F2F6-4006-8347-B7CC5428AE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464675-5E58-4364-8016-8D7240C85EC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D7A636-7142-4F72-BF94-75268D18DF2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28E205-697F-405F-80A4-66194F7DF9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FA7662-D41D-4181-B153-623D5F354C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47B73B-7494-460C-8AC1-FF7D1F25EE2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382B76-DF27-4CF6-AF7F-B87C5E5532B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45840" y="2571120"/>
            <a:ext cx="6264360" cy="2010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F678EB-E3BB-4DC0-B7AC-8EC57713D29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26D4BB-A2B6-43B2-AC14-02227241C5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11CAD5-FA90-41FB-8157-F33CE0F460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41342C-4339-4EAD-93A4-73749252F8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4320" y="0"/>
            <a:ext cx="1677960" cy="1482480"/>
          </a:xfrm>
          <a:custGeom>
            <a:avLst/>
            <a:gdLst/>
            <a:ahLst/>
            <a:rect l="l" t="t" r="r" b="b"/>
            <a:pathLst>
              <a:path w="1678305" h="1482725">
                <a:moveTo>
                  <a:pt x="1678305" y="0"/>
                </a:moveTo>
                <a:lnTo>
                  <a:pt x="0" y="0"/>
                </a:lnTo>
                <a:lnTo>
                  <a:pt x="0" y="1482725"/>
                </a:lnTo>
                <a:lnTo>
                  <a:pt x="41910" y="1438275"/>
                </a:lnTo>
                <a:lnTo>
                  <a:pt x="67945" y="1398904"/>
                </a:lnTo>
                <a:lnTo>
                  <a:pt x="91440" y="1356994"/>
                </a:lnTo>
                <a:lnTo>
                  <a:pt x="137160" y="1268094"/>
                </a:lnTo>
                <a:lnTo>
                  <a:pt x="160655" y="1223644"/>
                </a:lnTo>
                <a:lnTo>
                  <a:pt x="186690" y="1181734"/>
                </a:lnTo>
                <a:lnTo>
                  <a:pt x="215265" y="1143634"/>
                </a:lnTo>
                <a:lnTo>
                  <a:pt x="247650" y="1109344"/>
                </a:lnTo>
                <a:lnTo>
                  <a:pt x="285115" y="1081404"/>
                </a:lnTo>
                <a:lnTo>
                  <a:pt x="363220" y="1049019"/>
                </a:lnTo>
                <a:lnTo>
                  <a:pt x="435609" y="1034414"/>
                </a:lnTo>
                <a:lnTo>
                  <a:pt x="554990" y="1018539"/>
                </a:lnTo>
                <a:lnTo>
                  <a:pt x="597535" y="1011554"/>
                </a:lnTo>
                <a:lnTo>
                  <a:pt x="641350" y="1003300"/>
                </a:lnTo>
                <a:lnTo>
                  <a:pt x="687070" y="991869"/>
                </a:lnTo>
                <a:lnTo>
                  <a:pt x="734695" y="977264"/>
                </a:lnTo>
                <a:lnTo>
                  <a:pt x="784225" y="958850"/>
                </a:lnTo>
                <a:lnTo>
                  <a:pt x="835660" y="935354"/>
                </a:lnTo>
                <a:lnTo>
                  <a:pt x="888365" y="906144"/>
                </a:lnTo>
                <a:lnTo>
                  <a:pt x="943610" y="870584"/>
                </a:lnTo>
                <a:lnTo>
                  <a:pt x="1001395" y="827404"/>
                </a:lnTo>
                <a:lnTo>
                  <a:pt x="1042670" y="792479"/>
                </a:lnTo>
                <a:lnTo>
                  <a:pt x="1078230" y="755650"/>
                </a:lnTo>
                <a:lnTo>
                  <a:pt x="1108710" y="716914"/>
                </a:lnTo>
                <a:lnTo>
                  <a:pt x="1134110" y="677544"/>
                </a:lnTo>
                <a:lnTo>
                  <a:pt x="1156335" y="637539"/>
                </a:lnTo>
                <a:lnTo>
                  <a:pt x="1174750" y="596264"/>
                </a:lnTo>
                <a:lnTo>
                  <a:pt x="1190625" y="554989"/>
                </a:lnTo>
                <a:lnTo>
                  <a:pt x="1203960" y="513714"/>
                </a:lnTo>
                <a:lnTo>
                  <a:pt x="1215390" y="472439"/>
                </a:lnTo>
                <a:lnTo>
                  <a:pt x="1236980" y="391159"/>
                </a:lnTo>
                <a:lnTo>
                  <a:pt x="1247140" y="351789"/>
                </a:lnTo>
                <a:lnTo>
                  <a:pt x="1258570" y="313689"/>
                </a:lnTo>
                <a:lnTo>
                  <a:pt x="1270635" y="276859"/>
                </a:lnTo>
                <a:lnTo>
                  <a:pt x="1301750" y="207644"/>
                </a:lnTo>
                <a:lnTo>
                  <a:pt x="1344930" y="147319"/>
                </a:lnTo>
                <a:lnTo>
                  <a:pt x="1372235" y="120650"/>
                </a:lnTo>
                <a:lnTo>
                  <a:pt x="1404620" y="97154"/>
                </a:lnTo>
                <a:lnTo>
                  <a:pt x="1468120" y="64134"/>
                </a:lnTo>
                <a:lnTo>
                  <a:pt x="1536065" y="38734"/>
                </a:lnTo>
                <a:lnTo>
                  <a:pt x="1570990" y="28575"/>
                </a:lnTo>
                <a:lnTo>
                  <a:pt x="1678305" y="0"/>
                </a:lnTo>
                <a:close/>
              </a:path>
            </a:pathLst>
          </a:custGeom>
          <a:solidFill>
            <a:srgbClr val="a7567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7"/>
          <p:cNvSpPr/>
          <p:nvPr/>
        </p:nvSpPr>
        <p:spPr>
          <a:xfrm>
            <a:off x="762480" y="1064880"/>
            <a:ext cx="1578960" cy="1173240"/>
          </a:xfrm>
          <a:custGeom>
            <a:avLst/>
            <a:gdLst/>
            <a:ahLst/>
            <a:rect l="l" t="t" r="r" b="b"/>
            <a:pathLst>
              <a:path w="1579245" h="1173480">
                <a:moveTo>
                  <a:pt x="46990" y="0"/>
                </a:moveTo>
                <a:lnTo>
                  <a:pt x="40640" y="0"/>
                </a:lnTo>
                <a:lnTo>
                  <a:pt x="8255" y="20320"/>
                </a:lnTo>
                <a:lnTo>
                  <a:pt x="6350" y="23495"/>
                </a:lnTo>
                <a:lnTo>
                  <a:pt x="0" y="45085"/>
                </a:lnTo>
                <a:lnTo>
                  <a:pt x="0" y="51435"/>
                </a:lnTo>
                <a:lnTo>
                  <a:pt x="15875" y="95885"/>
                </a:lnTo>
                <a:lnTo>
                  <a:pt x="51434" y="139065"/>
                </a:lnTo>
                <a:lnTo>
                  <a:pt x="92709" y="186690"/>
                </a:lnTo>
                <a:lnTo>
                  <a:pt x="121920" y="226695"/>
                </a:lnTo>
                <a:lnTo>
                  <a:pt x="153670" y="264160"/>
                </a:lnTo>
                <a:lnTo>
                  <a:pt x="188595" y="299085"/>
                </a:lnTo>
                <a:lnTo>
                  <a:pt x="225425" y="330835"/>
                </a:lnTo>
                <a:lnTo>
                  <a:pt x="342265" y="416560"/>
                </a:lnTo>
                <a:lnTo>
                  <a:pt x="495300" y="530860"/>
                </a:lnTo>
                <a:lnTo>
                  <a:pt x="591820" y="600710"/>
                </a:lnTo>
                <a:lnTo>
                  <a:pt x="622935" y="625475"/>
                </a:lnTo>
                <a:lnTo>
                  <a:pt x="927100" y="880745"/>
                </a:lnTo>
                <a:lnTo>
                  <a:pt x="967740" y="913130"/>
                </a:lnTo>
                <a:lnTo>
                  <a:pt x="1009015" y="943610"/>
                </a:lnTo>
                <a:lnTo>
                  <a:pt x="1051560" y="973455"/>
                </a:lnTo>
                <a:lnTo>
                  <a:pt x="1094105" y="1002030"/>
                </a:lnTo>
                <a:lnTo>
                  <a:pt x="1286510" y="1128395"/>
                </a:lnTo>
                <a:lnTo>
                  <a:pt x="1329690" y="1148715"/>
                </a:lnTo>
                <a:lnTo>
                  <a:pt x="1370965" y="1162685"/>
                </a:lnTo>
                <a:lnTo>
                  <a:pt x="1409700" y="1170940"/>
                </a:lnTo>
                <a:lnTo>
                  <a:pt x="1429385" y="1172845"/>
                </a:lnTo>
                <a:lnTo>
                  <a:pt x="1435100" y="1172845"/>
                </a:lnTo>
                <a:lnTo>
                  <a:pt x="1440180" y="1173480"/>
                </a:lnTo>
                <a:lnTo>
                  <a:pt x="1450975" y="1173480"/>
                </a:lnTo>
                <a:lnTo>
                  <a:pt x="1471930" y="1170305"/>
                </a:lnTo>
                <a:lnTo>
                  <a:pt x="1515745" y="1152525"/>
                </a:lnTo>
                <a:lnTo>
                  <a:pt x="1551305" y="1120775"/>
                </a:lnTo>
                <a:lnTo>
                  <a:pt x="1572895" y="1078230"/>
                </a:lnTo>
                <a:lnTo>
                  <a:pt x="1579245" y="1031240"/>
                </a:lnTo>
                <a:lnTo>
                  <a:pt x="1577340" y="1015365"/>
                </a:lnTo>
                <a:lnTo>
                  <a:pt x="1576070" y="1010285"/>
                </a:lnTo>
                <a:lnTo>
                  <a:pt x="1573530" y="994410"/>
                </a:lnTo>
                <a:lnTo>
                  <a:pt x="1555750" y="950595"/>
                </a:lnTo>
                <a:lnTo>
                  <a:pt x="1525270" y="913765"/>
                </a:lnTo>
                <a:lnTo>
                  <a:pt x="1482725" y="883920"/>
                </a:lnTo>
                <a:lnTo>
                  <a:pt x="1236980" y="735330"/>
                </a:lnTo>
                <a:lnTo>
                  <a:pt x="1198245" y="711200"/>
                </a:lnTo>
                <a:lnTo>
                  <a:pt x="1163955" y="688975"/>
                </a:lnTo>
                <a:lnTo>
                  <a:pt x="1103630" y="647700"/>
                </a:lnTo>
                <a:lnTo>
                  <a:pt x="1043940" y="603885"/>
                </a:lnTo>
                <a:lnTo>
                  <a:pt x="1011554" y="579120"/>
                </a:lnTo>
                <a:lnTo>
                  <a:pt x="833120" y="437515"/>
                </a:lnTo>
                <a:lnTo>
                  <a:pt x="827405" y="432435"/>
                </a:lnTo>
                <a:lnTo>
                  <a:pt x="821055" y="427355"/>
                </a:lnTo>
                <a:lnTo>
                  <a:pt x="814705" y="422910"/>
                </a:lnTo>
                <a:lnTo>
                  <a:pt x="807720" y="419100"/>
                </a:lnTo>
                <a:lnTo>
                  <a:pt x="757555" y="394970"/>
                </a:lnTo>
                <a:lnTo>
                  <a:pt x="710565" y="365760"/>
                </a:lnTo>
                <a:lnTo>
                  <a:pt x="666750" y="331470"/>
                </a:lnTo>
                <a:lnTo>
                  <a:pt x="626745" y="292735"/>
                </a:lnTo>
                <a:lnTo>
                  <a:pt x="614680" y="282575"/>
                </a:lnTo>
                <a:lnTo>
                  <a:pt x="601345" y="273050"/>
                </a:lnTo>
                <a:lnTo>
                  <a:pt x="588010" y="265430"/>
                </a:lnTo>
                <a:lnTo>
                  <a:pt x="573405" y="258445"/>
                </a:lnTo>
                <a:lnTo>
                  <a:pt x="92709" y="12700"/>
                </a:lnTo>
                <a:lnTo>
                  <a:pt x="46990" y="0"/>
                </a:lnTo>
                <a:close/>
              </a:path>
            </a:pathLst>
          </a:custGeom>
          <a:solidFill>
            <a:srgbClr val="df5e3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8"/>
          <p:cNvSpPr/>
          <p:nvPr/>
        </p:nvSpPr>
        <p:spPr>
          <a:xfrm>
            <a:off x="302400" y="1442160"/>
            <a:ext cx="430200" cy="1547640"/>
          </a:xfrm>
          <a:custGeom>
            <a:avLst/>
            <a:gdLst/>
            <a:ahLst/>
            <a:rect l="l" t="t" r="r" b="b"/>
            <a:pathLst>
              <a:path w="430530" h="1548130">
                <a:moveTo>
                  <a:pt x="43179" y="0"/>
                </a:moveTo>
                <a:lnTo>
                  <a:pt x="35560" y="11429"/>
                </a:lnTo>
                <a:lnTo>
                  <a:pt x="27939" y="21590"/>
                </a:lnTo>
                <a:lnTo>
                  <a:pt x="21589" y="31750"/>
                </a:lnTo>
                <a:lnTo>
                  <a:pt x="17779" y="41909"/>
                </a:lnTo>
                <a:lnTo>
                  <a:pt x="7619" y="95250"/>
                </a:lnTo>
                <a:lnTo>
                  <a:pt x="1269" y="148590"/>
                </a:lnTo>
                <a:lnTo>
                  <a:pt x="0" y="202565"/>
                </a:lnTo>
                <a:lnTo>
                  <a:pt x="3175" y="255904"/>
                </a:lnTo>
                <a:lnTo>
                  <a:pt x="11429" y="309879"/>
                </a:lnTo>
                <a:lnTo>
                  <a:pt x="16510" y="340995"/>
                </a:lnTo>
                <a:lnTo>
                  <a:pt x="20954" y="372109"/>
                </a:lnTo>
                <a:lnTo>
                  <a:pt x="24764" y="403225"/>
                </a:lnTo>
                <a:lnTo>
                  <a:pt x="27304" y="434975"/>
                </a:lnTo>
                <a:lnTo>
                  <a:pt x="28575" y="458470"/>
                </a:lnTo>
                <a:lnTo>
                  <a:pt x="31114" y="482600"/>
                </a:lnTo>
                <a:lnTo>
                  <a:pt x="34289" y="506095"/>
                </a:lnTo>
                <a:lnTo>
                  <a:pt x="38100" y="528954"/>
                </a:lnTo>
                <a:lnTo>
                  <a:pt x="45719" y="563879"/>
                </a:lnTo>
                <a:lnTo>
                  <a:pt x="52069" y="599440"/>
                </a:lnTo>
                <a:lnTo>
                  <a:pt x="56514" y="634365"/>
                </a:lnTo>
                <a:lnTo>
                  <a:pt x="59054" y="669925"/>
                </a:lnTo>
                <a:lnTo>
                  <a:pt x="65404" y="721359"/>
                </a:lnTo>
                <a:lnTo>
                  <a:pt x="72389" y="772795"/>
                </a:lnTo>
                <a:lnTo>
                  <a:pt x="86994" y="875029"/>
                </a:lnTo>
                <a:lnTo>
                  <a:pt x="95885" y="925829"/>
                </a:lnTo>
                <a:lnTo>
                  <a:pt x="102869" y="976629"/>
                </a:lnTo>
                <a:lnTo>
                  <a:pt x="108585" y="1028065"/>
                </a:lnTo>
                <a:lnTo>
                  <a:pt x="111760" y="1079500"/>
                </a:lnTo>
                <a:lnTo>
                  <a:pt x="114299" y="1132840"/>
                </a:lnTo>
                <a:lnTo>
                  <a:pt x="120014" y="1184909"/>
                </a:lnTo>
                <a:lnTo>
                  <a:pt x="128269" y="1237615"/>
                </a:lnTo>
                <a:lnTo>
                  <a:pt x="137160" y="1289684"/>
                </a:lnTo>
                <a:lnTo>
                  <a:pt x="144780" y="1341754"/>
                </a:lnTo>
                <a:lnTo>
                  <a:pt x="149860" y="1394459"/>
                </a:lnTo>
                <a:lnTo>
                  <a:pt x="160655" y="1440179"/>
                </a:lnTo>
                <a:lnTo>
                  <a:pt x="181610" y="1482725"/>
                </a:lnTo>
                <a:lnTo>
                  <a:pt x="210185" y="1517015"/>
                </a:lnTo>
                <a:lnTo>
                  <a:pt x="248919" y="1539875"/>
                </a:lnTo>
                <a:lnTo>
                  <a:pt x="292735" y="1548129"/>
                </a:lnTo>
                <a:lnTo>
                  <a:pt x="301624" y="1548129"/>
                </a:lnTo>
                <a:lnTo>
                  <a:pt x="349249" y="1535429"/>
                </a:lnTo>
                <a:lnTo>
                  <a:pt x="382270" y="1512570"/>
                </a:lnTo>
                <a:lnTo>
                  <a:pt x="406399" y="1481454"/>
                </a:lnTo>
                <a:lnTo>
                  <a:pt x="422275" y="1438909"/>
                </a:lnTo>
                <a:lnTo>
                  <a:pt x="429894" y="1391920"/>
                </a:lnTo>
                <a:lnTo>
                  <a:pt x="430530" y="1368425"/>
                </a:lnTo>
                <a:lnTo>
                  <a:pt x="430530" y="1344295"/>
                </a:lnTo>
                <a:lnTo>
                  <a:pt x="429259" y="1296670"/>
                </a:lnTo>
                <a:lnTo>
                  <a:pt x="426084" y="1244600"/>
                </a:lnTo>
                <a:lnTo>
                  <a:pt x="420369" y="1193165"/>
                </a:lnTo>
                <a:lnTo>
                  <a:pt x="403860" y="1089659"/>
                </a:lnTo>
                <a:lnTo>
                  <a:pt x="396240" y="1038225"/>
                </a:lnTo>
                <a:lnTo>
                  <a:pt x="391795" y="986790"/>
                </a:lnTo>
                <a:lnTo>
                  <a:pt x="389890" y="934084"/>
                </a:lnTo>
                <a:lnTo>
                  <a:pt x="388620" y="922654"/>
                </a:lnTo>
                <a:lnTo>
                  <a:pt x="383540" y="899159"/>
                </a:lnTo>
                <a:lnTo>
                  <a:pt x="379730" y="887729"/>
                </a:lnTo>
                <a:lnTo>
                  <a:pt x="363220" y="810259"/>
                </a:lnTo>
                <a:lnTo>
                  <a:pt x="355599" y="771525"/>
                </a:lnTo>
                <a:lnTo>
                  <a:pt x="349249" y="732154"/>
                </a:lnTo>
                <a:lnTo>
                  <a:pt x="342899" y="688975"/>
                </a:lnTo>
                <a:lnTo>
                  <a:pt x="334010" y="646429"/>
                </a:lnTo>
                <a:lnTo>
                  <a:pt x="323849" y="603884"/>
                </a:lnTo>
                <a:lnTo>
                  <a:pt x="311149" y="561975"/>
                </a:lnTo>
                <a:lnTo>
                  <a:pt x="278130" y="460375"/>
                </a:lnTo>
                <a:lnTo>
                  <a:pt x="213360" y="255904"/>
                </a:lnTo>
                <a:lnTo>
                  <a:pt x="180340" y="153670"/>
                </a:lnTo>
                <a:lnTo>
                  <a:pt x="164465" y="113029"/>
                </a:lnTo>
                <a:lnTo>
                  <a:pt x="143510" y="74929"/>
                </a:lnTo>
                <a:lnTo>
                  <a:pt x="118110" y="40004"/>
                </a:lnTo>
                <a:lnTo>
                  <a:pt x="79375" y="3809"/>
                </a:lnTo>
                <a:lnTo>
                  <a:pt x="55244" y="1270"/>
                </a:lnTo>
                <a:lnTo>
                  <a:pt x="43179" y="0"/>
                </a:lnTo>
                <a:close/>
              </a:path>
            </a:pathLst>
          </a:custGeom>
          <a:solidFill>
            <a:srgbClr val="f4c2a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9"/>
          <p:cNvSpPr/>
          <p:nvPr/>
        </p:nvSpPr>
        <p:spPr>
          <a:xfrm>
            <a:off x="732960" y="1665720"/>
            <a:ext cx="1017000" cy="1127880"/>
          </a:xfrm>
          <a:custGeom>
            <a:avLst/>
            <a:gdLst/>
            <a:ahLst/>
            <a:rect l="l" t="t" r="r" b="b"/>
            <a:pathLst>
              <a:path w="1017269" h="1128395">
                <a:moveTo>
                  <a:pt x="70484" y="0"/>
                </a:moveTo>
                <a:lnTo>
                  <a:pt x="61594" y="634"/>
                </a:lnTo>
                <a:lnTo>
                  <a:pt x="21589" y="19050"/>
                </a:lnTo>
                <a:lnTo>
                  <a:pt x="634" y="57784"/>
                </a:lnTo>
                <a:lnTo>
                  <a:pt x="0" y="66675"/>
                </a:lnTo>
                <a:lnTo>
                  <a:pt x="0" y="75564"/>
                </a:lnTo>
                <a:lnTo>
                  <a:pt x="8889" y="116839"/>
                </a:lnTo>
                <a:lnTo>
                  <a:pt x="23494" y="153034"/>
                </a:lnTo>
                <a:lnTo>
                  <a:pt x="45084" y="186689"/>
                </a:lnTo>
                <a:lnTo>
                  <a:pt x="100965" y="253364"/>
                </a:lnTo>
                <a:lnTo>
                  <a:pt x="162559" y="325754"/>
                </a:lnTo>
                <a:lnTo>
                  <a:pt x="223519" y="398779"/>
                </a:lnTo>
                <a:lnTo>
                  <a:pt x="254000" y="435609"/>
                </a:lnTo>
                <a:lnTo>
                  <a:pt x="317500" y="514350"/>
                </a:lnTo>
                <a:lnTo>
                  <a:pt x="349250" y="554354"/>
                </a:lnTo>
                <a:lnTo>
                  <a:pt x="379729" y="594359"/>
                </a:lnTo>
                <a:lnTo>
                  <a:pt x="440690" y="678814"/>
                </a:lnTo>
                <a:lnTo>
                  <a:pt x="501650" y="766445"/>
                </a:lnTo>
                <a:lnTo>
                  <a:pt x="657860" y="993775"/>
                </a:lnTo>
                <a:lnTo>
                  <a:pt x="692785" y="1033145"/>
                </a:lnTo>
                <a:lnTo>
                  <a:pt x="722629" y="1062989"/>
                </a:lnTo>
                <a:lnTo>
                  <a:pt x="762635" y="1095375"/>
                </a:lnTo>
                <a:lnTo>
                  <a:pt x="812165" y="1118870"/>
                </a:lnTo>
                <a:lnTo>
                  <a:pt x="871854" y="1128395"/>
                </a:lnTo>
                <a:lnTo>
                  <a:pt x="882650" y="1127759"/>
                </a:lnTo>
                <a:lnTo>
                  <a:pt x="953135" y="1102359"/>
                </a:lnTo>
                <a:lnTo>
                  <a:pt x="984885" y="1072514"/>
                </a:lnTo>
                <a:lnTo>
                  <a:pt x="1005840" y="1038859"/>
                </a:lnTo>
                <a:lnTo>
                  <a:pt x="1017270" y="996314"/>
                </a:lnTo>
                <a:lnTo>
                  <a:pt x="1017270" y="989329"/>
                </a:lnTo>
                <a:lnTo>
                  <a:pt x="1012190" y="946150"/>
                </a:lnTo>
                <a:lnTo>
                  <a:pt x="993140" y="906779"/>
                </a:lnTo>
                <a:lnTo>
                  <a:pt x="944245" y="845184"/>
                </a:lnTo>
                <a:lnTo>
                  <a:pt x="866140" y="752475"/>
                </a:lnTo>
                <a:lnTo>
                  <a:pt x="734694" y="600709"/>
                </a:lnTo>
                <a:lnTo>
                  <a:pt x="702310" y="562609"/>
                </a:lnTo>
                <a:lnTo>
                  <a:pt x="669925" y="523875"/>
                </a:lnTo>
                <a:lnTo>
                  <a:pt x="638810" y="484504"/>
                </a:lnTo>
                <a:lnTo>
                  <a:pt x="608329" y="445134"/>
                </a:lnTo>
                <a:lnTo>
                  <a:pt x="579119" y="404495"/>
                </a:lnTo>
                <a:lnTo>
                  <a:pt x="550544" y="362584"/>
                </a:lnTo>
                <a:lnTo>
                  <a:pt x="523875" y="320039"/>
                </a:lnTo>
                <a:lnTo>
                  <a:pt x="508000" y="296545"/>
                </a:lnTo>
                <a:lnTo>
                  <a:pt x="489584" y="276225"/>
                </a:lnTo>
                <a:lnTo>
                  <a:pt x="468629" y="259079"/>
                </a:lnTo>
                <a:lnTo>
                  <a:pt x="445134" y="243839"/>
                </a:lnTo>
                <a:lnTo>
                  <a:pt x="404494" y="219709"/>
                </a:lnTo>
                <a:lnTo>
                  <a:pt x="364490" y="194309"/>
                </a:lnTo>
                <a:lnTo>
                  <a:pt x="325754" y="167004"/>
                </a:lnTo>
                <a:lnTo>
                  <a:pt x="288290" y="137795"/>
                </a:lnTo>
                <a:lnTo>
                  <a:pt x="227329" y="86995"/>
                </a:lnTo>
                <a:lnTo>
                  <a:pt x="176529" y="48895"/>
                </a:lnTo>
                <a:lnTo>
                  <a:pt x="123190" y="15875"/>
                </a:lnTo>
                <a:lnTo>
                  <a:pt x="79375" y="1270"/>
                </a:lnTo>
                <a:lnTo>
                  <a:pt x="70484" y="0"/>
                </a:lnTo>
                <a:close/>
              </a:path>
            </a:pathLst>
          </a:custGeom>
          <a:solidFill>
            <a:srgbClr val="c28b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20"/>
          <p:cNvSpPr/>
          <p:nvPr/>
        </p:nvSpPr>
        <p:spPr>
          <a:xfrm>
            <a:off x="1120680" y="907560"/>
            <a:ext cx="1415160" cy="505080"/>
          </a:xfrm>
          <a:custGeom>
            <a:avLst/>
            <a:gdLst/>
            <a:ahLst/>
            <a:rect l="l" t="t" r="r" b="b"/>
            <a:pathLst>
              <a:path w="1415414" h="505459">
                <a:moveTo>
                  <a:pt x="173990" y="0"/>
                </a:moveTo>
                <a:lnTo>
                  <a:pt x="127000" y="1270"/>
                </a:lnTo>
                <a:lnTo>
                  <a:pt x="80009" y="7620"/>
                </a:lnTo>
                <a:lnTo>
                  <a:pt x="33655" y="19050"/>
                </a:lnTo>
                <a:lnTo>
                  <a:pt x="3175" y="45720"/>
                </a:lnTo>
                <a:lnTo>
                  <a:pt x="0" y="60960"/>
                </a:lnTo>
                <a:lnTo>
                  <a:pt x="0" y="66040"/>
                </a:lnTo>
                <a:lnTo>
                  <a:pt x="11430" y="95250"/>
                </a:lnTo>
                <a:lnTo>
                  <a:pt x="49530" y="122554"/>
                </a:lnTo>
                <a:lnTo>
                  <a:pt x="143509" y="173990"/>
                </a:lnTo>
                <a:lnTo>
                  <a:pt x="210184" y="216535"/>
                </a:lnTo>
                <a:lnTo>
                  <a:pt x="248919" y="235585"/>
                </a:lnTo>
                <a:lnTo>
                  <a:pt x="290194" y="248920"/>
                </a:lnTo>
                <a:lnTo>
                  <a:pt x="332740" y="257810"/>
                </a:lnTo>
                <a:lnTo>
                  <a:pt x="386080" y="266065"/>
                </a:lnTo>
                <a:lnTo>
                  <a:pt x="438784" y="278129"/>
                </a:lnTo>
                <a:lnTo>
                  <a:pt x="490855" y="293370"/>
                </a:lnTo>
                <a:lnTo>
                  <a:pt x="541019" y="311785"/>
                </a:lnTo>
                <a:lnTo>
                  <a:pt x="590550" y="334010"/>
                </a:lnTo>
                <a:lnTo>
                  <a:pt x="636905" y="353695"/>
                </a:lnTo>
                <a:lnTo>
                  <a:pt x="682625" y="372110"/>
                </a:lnTo>
                <a:lnTo>
                  <a:pt x="729614" y="389254"/>
                </a:lnTo>
                <a:lnTo>
                  <a:pt x="776605" y="405765"/>
                </a:lnTo>
                <a:lnTo>
                  <a:pt x="823594" y="421004"/>
                </a:lnTo>
                <a:lnTo>
                  <a:pt x="871855" y="434340"/>
                </a:lnTo>
                <a:lnTo>
                  <a:pt x="965835" y="459104"/>
                </a:lnTo>
                <a:lnTo>
                  <a:pt x="1012189" y="469265"/>
                </a:lnTo>
                <a:lnTo>
                  <a:pt x="1059180" y="478790"/>
                </a:lnTo>
                <a:lnTo>
                  <a:pt x="1105535" y="487679"/>
                </a:lnTo>
                <a:lnTo>
                  <a:pt x="1152525" y="495300"/>
                </a:lnTo>
                <a:lnTo>
                  <a:pt x="1199514" y="502285"/>
                </a:lnTo>
                <a:lnTo>
                  <a:pt x="1239520" y="505460"/>
                </a:lnTo>
                <a:lnTo>
                  <a:pt x="1259205" y="505460"/>
                </a:lnTo>
                <a:lnTo>
                  <a:pt x="1302385" y="500379"/>
                </a:lnTo>
                <a:lnTo>
                  <a:pt x="1346200" y="482600"/>
                </a:lnTo>
                <a:lnTo>
                  <a:pt x="1378585" y="456565"/>
                </a:lnTo>
                <a:lnTo>
                  <a:pt x="1403985" y="419100"/>
                </a:lnTo>
                <a:lnTo>
                  <a:pt x="1414780" y="376554"/>
                </a:lnTo>
                <a:lnTo>
                  <a:pt x="1415414" y="367029"/>
                </a:lnTo>
                <a:lnTo>
                  <a:pt x="1412239" y="332740"/>
                </a:lnTo>
                <a:lnTo>
                  <a:pt x="1397635" y="295910"/>
                </a:lnTo>
                <a:lnTo>
                  <a:pt x="1370964" y="266065"/>
                </a:lnTo>
                <a:lnTo>
                  <a:pt x="1335405" y="248285"/>
                </a:lnTo>
                <a:lnTo>
                  <a:pt x="1294130" y="235585"/>
                </a:lnTo>
                <a:lnTo>
                  <a:pt x="1252220" y="224790"/>
                </a:lnTo>
                <a:lnTo>
                  <a:pt x="1209675" y="215900"/>
                </a:lnTo>
                <a:lnTo>
                  <a:pt x="1166495" y="208915"/>
                </a:lnTo>
                <a:lnTo>
                  <a:pt x="1115695" y="201295"/>
                </a:lnTo>
                <a:lnTo>
                  <a:pt x="1064895" y="191770"/>
                </a:lnTo>
                <a:lnTo>
                  <a:pt x="1014730" y="180975"/>
                </a:lnTo>
                <a:lnTo>
                  <a:pt x="653414" y="87629"/>
                </a:lnTo>
                <a:lnTo>
                  <a:pt x="549275" y="63500"/>
                </a:lnTo>
                <a:lnTo>
                  <a:pt x="502919" y="53340"/>
                </a:lnTo>
                <a:lnTo>
                  <a:pt x="456565" y="43815"/>
                </a:lnTo>
                <a:lnTo>
                  <a:pt x="409575" y="35560"/>
                </a:lnTo>
                <a:lnTo>
                  <a:pt x="222250" y="3810"/>
                </a:lnTo>
                <a:lnTo>
                  <a:pt x="173990" y="0"/>
                </a:lnTo>
                <a:close/>
              </a:path>
            </a:pathLst>
          </a:custGeom>
          <a:solidFill>
            <a:srgbClr val="e9d2c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1"/>
          <p:cNvSpPr/>
          <p:nvPr/>
        </p:nvSpPr>
        <p:spPr>
          <a:xfrm>
            <a:off x="1426680" y="468720"/>
            <a:ext cx="1179360" cy="294840"/>
          </a:xfrm>
          <a:custGeom>
            <a:avLst/>
            <a:gdLst/>
            <a:ahLst/>
            <a:rect l="l" t="t" r="r" b="b"/>
            <a:pathLst>
              <a:path w="1179830" h="295275">
                <a:moveTo>
                  <a:pt x="1005205" y="0"/>
                </a:moveTo>
                <a:lnTo>
                  <a:pt x="977265" y="0"/>
                </a:lnTo>
                <a:lnTo>
                  <a:pt x="924560" y="1270"/>
                </a:lnTo>
                <a:lnTo>
                  <a:pt x="871855" y="3809"/>
                </a:lnTo>
                <a:lnTo>
                  <a:pt x="819150" y="6984"/>
                </a:lnTo>
                <a:lnTo>
                  <a:pt x="766444" y="10795"/>
                </a:lnTo>
                <a:lnTo>
                  <a:pt x="713740" y="15239"/>
                </a:lnTo>
                <a:lnTo>
                  <a:pt x="661669" y="20954"/>
                </a:lnTo>
                <a:lnTo>
                  <a:pt x="556894" y="34925"/>
                </a:lnTo>
                <a:lnTo>
                  <a:pt x="504825" y="43179"/>
                </a:lnTo>
                <a:lnTo>
                  <a:pt x="452755" y="52070"/>
                </a:lnTo>
                <a:lnTo>
                  <a:pt x="401319" y="62229"/>
                </a:lnTo>
                <a:lnTo>
                  <a:pt x="349250" y="73025"/>
                </a:lnTo>
                <a:lnTo>
                  <a:pt x="302894" y="81914"/>
                </a:lnTo>
                <a:lnTo>
                  <a:pt x="255905" y="88900"/>
                </a:lnTo>
                <a:lnTo>
                  <a:pt x="208915" y="94614"/>
                </a:lnTo>
                <a:lnTo>
                  <a:pt x="125730" y="102870"/>
                </a:lnTo>
                <a:lnTo>
                  <a:pt x="58420" y="123825"/>
                </a:lnTo>
                <a:lnTo>
                  <a:pt x="0" y="165734"/>
                </a:lnTo>
                <a:lnTo>
                  <a:pt x="2540" y="186689"/>
                </a:lnTo>
                <a:lnTo>
                  <a:pt x="5080" y="196850"/>
                </a:lnTo>
                <a:lnTo>
                  <a:pt x="9525" y="202564"/>
                </a:lnTo>
                <a:lnTo>
                  <a:pt x="41910" y="216534"/>
                </a:lnTo>
                <a:lnTo>
                  <a:pt x="107950" y="242570"/>
                </a:lnTo>
                <a:lnTo>
                  <a:pt x="177800" y="270509"/>
                </a:lnTo>
                <a:lnTo>
                  <a:pt x="215900" y="279400"/>
                </a:lnTo>
                <a:lnTo>
                  <a:pt x="255269" y="283209"/>
                </a:lnTo>
                <a:lnTo>
                  <a:pt x="274955" y="282575"/>
                </a:lnTo>
                <a:lnTo>
                  <a:pt x="342265" y="276859"/>
                </a:lnTo>
                <a:lnTo>
                  <a:pt x="389890" y="276859"/>
                </a:lnTo>
                <a:lnTo>
                  <a:pt x="436880" y="281304"/>
                </a:lnTo>
                <a:lnTo>
                  <a:pt x="483869" y="290195"/>
                </a:lnTo>
                <a:lnTo>
                  <a:pt x="499110" y="292734"/>
                </a:lnTo>
                <a:lnTo>
                  <a:pt x="530860" y="295275"/>
                </a:lnTo>
                <a:lnTo>
                  <a:pt x="600075" y="293370"/>
                </a:lnTo>
                <a:lnTo>
                  <a:pt x="706755" y="289559"/>
                </a:lnTo>
                <a:lnTo>
                  <a:pt x="814069" y="287020"/>
                </a:lnTo>
                <a:lnTo>
                  <a:pt x="867410" y="287020"/>
                </a:lnTo>
                <a:lnTo>
                  <a:pt x="920750" y="288289"/>
                </a:lnTo>
                <a:lnTo>
                  <a:pt x="974090" y="291464"/>
                </a:lnTo>
                <a:lnTo>
                  <a:pt x="991869" y="292100"/>
                </a:lnTo>
                <a:lnTo>
                  <a:pt x="1044575" y="283845"/>
                </a:lnTo>
                <a:lnTo>
                  <a:pt x="1094105" y="263525"/>
                </a:lnTo>
                <a:lnTo>
                  <a:pt x="1139825" y="228600"/>
                </a:lnTo>
                <a:lnTo>
                  <a:pt x="1166495" y="189229"/>
                </a:lnTo>
                <a:lnTo>
                  <a:pt x="1179195" y="144145"/>
                </a:lnTo>
                <a:lnTo>
                  <a:pt x="1179830" y="128270"/>
                </a:lnTo>
                <a:lnTo>
                  <a:pt x="1176655" y="96520"/>
                </a:lnTo>
                <a:lnTo>
                  <a:pt x="1163320" y="59054"/>
                </a:lnTo>
                <a:lnTo>
                  <a:pt x="1137920" y="29209"/>
                </a:lnTo>
                <a:lnTo>
                  <a:pt x="1102995" y="10795"/>
                </a:lnTo>
                <a:lnTo>
                  <a:pt x="1060450" y="3809"/>
                </a:lnTo>
                <a:lnTo>
                  <a:pt x="1005205" y="0"/>
                </a:lnTo>
                <a:close/>
              </a:path>
            </a:pathLst>
          </a:custGeom>
          <a:solidFill>
            <a:srgbClr val="a46c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2"/>
          <p:cNvSpPr/>
          <p:nvPr/>
        </p:nvSpPr>
        <p:spPr>
          <a:xfrm>
            <a:off x="1023480" y="5169600"/>
            <a:ext cx="5506200" cy="2145960"/>
          </a:xfrm>
          <a:custGeom>
            <a:avLst/>
            <a:gdLst/>
            <a:ahLst/>
            <a:rect l="l" t="t" r="r" b="b"/>
            <a:pathLst>
              <a:path w="5506720" h="2146300">
                <a:moveTo>
                  <a:pt x="4030345" y="2133600"/>
                </a:moveTo>
                <a:lnTo>
                  <a:pt x="3543300" y="2133600"/>
                </a:lnTo>
                <a:lnTo>
                  <a:pt x="3592195" y="2146300"/>
                </a:lnTo>
                <a:lnTo>
                  <a:pt x="3982084" y="2146300"/>
                </a:lnTo>
                <a:lnTo>
                  <a:pt x="4030345" y="2133600"/>
                </a:lnTo>
                <a:close/>
                <a:moveTo>
                  <a:pt x="4224655" y="2108200"/>
                </a:moveTo>
                <a:lnTo>
                  <a:pt x="3395345" y="2108200"/>
                </a:lnTo>
                <a:lnTo>
                  <a:pt x="3494404" y="2133600"/>
                </a:lnTo>
                <a:lnTo>
                  <a:pt x="4127500" y="2133600"/>
                </a:lnTo>
                <a:lnTo>
                  <a:pt x="4224655" y="2108200"/>
                </a:lnTo>
                <a:close/>
                <a:moveTo>
                  <a:pt x="3623309" y="38100"/>
                </a:moveTo>
                <a:lnTo>
                  <a:pt x="1056005" y="38100"/>
                </a:lnTo>
                <a:lnTo>
                  <a:pt x="723265" y="127000"/>
                </a:lnTo>
                <a:lnTo>
                  <a:pt x="676275" y="152400"/>
                </a:lnTo>
                <a:lnTo>
                  <a:pt x="629285" y="165100"/>
                </a:lnTo>
                <a:lnTo>
                  <a:pt x="582295" y="190500"/>
                </a:lnTo>
                <a:lnTo>
                  <a:pt x="535305" y="203200"/>
                </a:lnTo>
                <a:lnTo>
                  <a:pt x="443230" y="254000"/>
                </a:lnTo>
                <a:lnTo>
                  <a:pt x="401320" y="279400"/>
                </a:lnTo>
                <a:lnTo>
                  <a:pt x="363220" y="304800"/>
                </a:lnTo>
                <a:lnTo>
                  <a:pt x="327025" y="330200"/>
                </a:lnTo>
                <a:lnTo>
                  <a:pt x="293370" y="368300"/>
                </a:lnTo>
                <a:lnTo>
                  <a:pt x="228600" y="444500"/>
                </a:lnTo>
                <a:lnTo>
                  <a:pt x="195580" y="495300"/>
                </a:lnTo>
                <a:lnTo>
                  <a:pt x="161925" y="546100"/>
                </a:lnTo>
                <a:lnTo>
                  <a:pt x="139700" y="596900"/>
                </a:lnTo>
                <a:lnTo>
                  <a:pt x="118110" y="660400"/>
                </a:lnTo>
                <a:lnTo>
                  <a:pt x="97790" y="711200"/>
                </a:lnTo>
                <a:lnTo>
                  <a:pt x="79375" y="762000"/>
                </a:lnTo>
                <a:lnTo>
                  <a:pt x="62230" y="825500"/>
                </a:lnTo>
                <a:lnTo>
                  <a:pt x="46355" y="876300"/>
                </a:lnTo>
                <a:lnTo>
                  <a:pt x="33020" y="914400"/>
                </a:lnTo>
                <a:lnTo>
                  <a:pt x="21590" y="965200"/>
                </a:lnTo>
                <a:lnTo>
                  <a:pt x="12065" y="1003300"/>
                </a:lnTo>
                <a:lnTo>
                  <a:pt x="5715" y="1054100"/>
                </a:lnTo>
                <a:lnTo>
                  <a:pt x="1270" y="1092200"/>
                </a:lnTo>
                <a:lnTo>
                  <a:pt x="0" y="1117600"/>
                </a:lnTo>
                <a:lnTo>
                  <a:pt x="2540" y="1168400"/>
                </a:lnTo>
                <a:lnTo>
                  <a:pt x="8255" y="1206500"/>
                </a:lnTo>
                <a:lnTo>
                  <a:pt x="17780" y="1257300"/>
                </a:lnTo>
                <a:lnTo>
                  <a:pt x="30480" y="1308100"/>
                </a:lnTo>
                <a:lnTo>
                  <a:pt x="45720" y="1358900"/>
                </a:lnTo>
                <a:lnTo>
                  <a:pt x="63500" y="1409700"/>
                </a:lnTo>
                <a:lnTo>
                  <a:pt x="82550" y="1447800"/>
                </a:lnTo>
                <a:lnTo>
                  <a:pt x="103505" y="1498600"/>
                </a:lnTo>
                <a:lnTo>
                  <a:pt x="125730" y="1524000"/>
                </a:lnTo>
                <a:lnTo>
                  <a:pt x="157480" y="1574800"/>
                </a:lnTo>
                <a:lnTo>
                  <a:pt x="191135" y="1612900"/>
                </a:lnTo>
                <a:lnTo>
                  <a:pt x="226695" y="1638300"/>
                </a:lnTo>
                <a:lnTo>
                  <a:pt x="264160" y="1676400"/>
                </a:lnTo>
                <a:lnTo>
                  <a:pt x="303530" y="1701800"/>
                </a:lnTo>
                <a:lnTo>
                  <a:pt x="344170" y="1727200"/>
                </a:lnTo>
                <a:lnTo>
                  <a:pt x="386080" y="1752600"/>
                </a:lnTo>
                <a:lnTo>
                  <a:pt x="429260" y="1765300"/>
                </a:lnTo>
                <a:lnTo>
                  <a:pt x="473075" y="1790700"/>
                </a:lnTo>
                <a:lnTo>
                  <a:pt x="518160" y="1803400"/>
                </a:lnTo>
                <a:lnTo>
                  <a:pt x="563880" y="1828800"/>
                </a:lnTo>
                <a:lnTo>
                  <a:pt x="1041400" y="1955800"/>
                </a:lnTo>
                <a:lnTo>
                  <a:pt x="1090930" y="1955800"/>
                </a:lnTo>
                <a:lnTo>
                  <a:pt x="1140460" y="1968500"/>
                </a:lnTo>
                <a:lnTo>
                  <a:pt x="2490470" y="1968500"/>
                </a:lnTo>
                <a:lnTo>
                  <a:pt x="2540000" y="1981200"/>
                </a:lnTo>
                <a:lnTo>
                  <a:pt x="2640330" y="1981200"/>
                </a:lnTo>
                <a:lnTo>
                  <a:pt x="2690495" y="1993900"/>
                </a:lnTo>
                <a:lnTo>
                  <a:pt x="2741295" y="1993900"/>
                </a:lnTo>
                <a:lnTo>
                  <a:pt x="2792095" y="2006600"/>
                </a:lnTo>
                <a:lnTo>
                  <a:pt x="2842260" y="2006600"/>
                </a:lnTo>
                <a:lnTo>
                  <a:pt x="2943225" y="2032000"/>
                </a:lnTo>
                <a:lnTo>
                  <a:pt x="2993390" y="2032000"/>
                </a:lnTo>
                <a:lnTo>
                  <a:pt x="3144520" y="2070100"/>
                </a:lnTo>
                <a:lnTo>
                  <a:pt x="3194685" y="2070100"/>
                </a:lnTo>
                <a:lnTo>
                  <a:pt x="3345179" y="2108200"/>
                </a:lnTo>
                <a:lnTo>
                  <a:pt x="4272915" y="2108200"/>
                </a:lnTo>
                <a:lnTo>
                  <a:pt x="4709159" y="1993900"/>
                </a:lnTo>
                <a:lnTo>
                  <a:pt x="4757420" y="1968500"/>
                </a:lnTo>
                <a:lnTo>
                  <a:pt x="4805680" y="1955800"/>
                </a:lnTo>
                <a:lnTo>
                  <a:pt x="4845684" y="1943100"/>
                </a:lnTo>
                <a:lnTo>
                  <a:pt x="4885055" y="1917700"/>
                </a:lnTo>
                <a:lnTo>
                  <a:pt x="4924425" y="1905000"/>
                </a:lnTo>
                <a:lnTo>
                  <a:pt x="4962525" y="1879600"/>
                </a:lnTo>
                <a:lnTo>
                  <a:pt x="5005705" y="1854200"/>
                </a:lnTo>
                <a:lnTo>
                  <a:pt x="5046980" y="1828800"/>
                </a:lnTo>
                <a:lnTo>
                  <a:pt x="5086984" y="1803400"/>
                </a:lnTo>
                <a:lnTo>
                  <a:pt x="5125084" y="1765300"/>
                </a:lnTo>
                <a:lnTo>
                  <a:pt x="5162550" y="1739900"/>
                </a:lnTo>
                <a:lnTo>
                  <a:pt x="5198109" y="1701800"/>
                </a:lnTo>
                <a:lnTo>
                  <a:pt x="5231765" y="1676400"/>
                </a:lnTo>
                <a:lnTo>
                  <a:pt x="5264150" y="1638300"/>
                </a:lnTo>
                <a:lnTo>
                  <a:pt x="5293995" y="1587500"/>
                </a:lnTo>
                <a:lnTo>
                  <a:pt x="5322570" y="1549400"/>
                </a:lnTo>
                <a:lnTo>
                  <a:pt x="5349240" y="1511300"/>
                </a:lnTo>
                <a:lnTo>
                  <a:pt x="5374005" y="1460500"/>
                </a:lnTo>
                <a:lnTo>
                  <a:pt x="5396865" y="1409700"/>
                </a:lnTo>
                <a:lnTo>
                  <a:pt x="5427345" y="1333500"/>
                </a:lnTo>
                <a:lnTo>
                  <a:pt x="5461634" y="1257300"/>
                </a:lnTo>
                <a:lnTo>
                  <a:pt x="5471159" y="1219200"/>
                </a:lnTo>
                <a:lnTo>
                  <a:pt x="5501639" y="1104900"/>
                </a:lnTo>
                <a:lnTo>
                  <a:pt x="5502275" y="1092200"/>
                </a:lnTo>
                <a:lnTo>
                  <a:pt x="5502275" y="1079500"/>
                </a:lnTo>
                <a:lnTo>
                  <a:pt x="5502909" y="1066800"/>
                </a:lnTo>
                <a:lnTo>
                  <a:pt x="5506084" y="990600"/>
                </a:lnTo>
                <a:lnTo>
                  <a:pt x="5506720" y="939800"/>
                </a:lnTo>
                <a:lnTo>
                  <a:pt x="5505450" y="889000"/>
                </a:lnTo>
                <a:lnTo>
                  <a:pt x="5501005" y="838200"/>
                </a:lnTo>
                <a:lnTo>
                  <a:pt x="5494655" y="787400"/>
                </a:lnTo>
                <a:lnTo>
                  <a:pt x="5485764" y="736600"/>
                </a:lnTo>
                <a:lnTo>
                  <a:pt x="5474970" y="698500"/>
                </a:lnTo>
                <a:lnTo>
                  <a:pt x="5461000" y="647700"/>
                </a:lnTo>
                <a:lnTo>
                  <a:pt x="5445125" y="596900"/>
                </a:lnTo>
                <a:lnTo>
                  <a:pt x="5426709" y="558800"/>
                </a:lnTo>
                <a:lnTo>
                  <a:pt x="5405755" y="520700"/>
                </a:lnTo>
                <a:lnTo>
                  <a:pt x="5382259" y="482600"/>
                </a:lnTo>
                <a:lnTo>
                  <a:pt x="5355590" y="444500"/>
                </a:lnTo>
                <a:lnTo>
                  <a:pt x="5327015" y="406400"/>
                </a:lnTo>
                <a:lnTo>
                  <a:pt x="5295900" y="368300"/>
                </a:lnTo>
                <a:lnTo>
                  <a:pt x="5261609" y="330200"/>
                </a:lnTo>
                <a:lnTo>
                  <a:pt x="5224780" y="304800"/>
                </a:lnTo>
                <a:lnTo>
                  <a:pt x="5185409" y="266700"/>
                </a:lnTo>
                <a:lnTo>
                  <a:pt x="5104130" y="215900"/>
                </a:lnTo>
                <a:lnTo>
                  <a:pt x="5019040" y="165100"/>
                </a:lnTo>
                <a:lnTo>
                  <a:pt x="4975225" y="139700"/>
                </a:lnTo>
                <a:lnTo>
                  <a:pt x="4931409" y="127000"/>
                </a:lnTo>
                <a:lnTo>
                  <a:pt x="4886325" y="101600"/>
                </a:lnTo>
                <a:lnTo>
                  <a:pt x="4747895" y="63500"/>
                </a:lnTo>
                <a:lnTo>
                  <a:pt x="3874134" y="63500"/>
                </a:lnTo>
                <a:lnTo>
                  <a:pt x="3823970" y="50800"/>
                </a:lnTo>
                <a:lnTo>
                  <a:pt x="3673475" y="50800"/>
                </a:lnTo>
                <a:lnTo>
                  <a:pt x="3623309" y="38100"/>
                </a:lnTo>
                <a:close/>
                <a:moveTo>
                  <a:pt x="1791335" y="1968500"/>
                </a:moveTo>
                <a:lnTo>
                  <a:pt x="1239520" y="1968500"/>
                </a:lnTo>
                <a:lnTo>
                  <a:pt x="1289050" y="1981200"/>
                </a:lnTo>
                <a:lnTo>
                  <a:pt x="1741170" y="1981200"/>
                </a:lnTo>
                <a:lnTo>
                  <a:pt x="1791335" y="1968500"/>
                </a:lnTo>
                <a:close/>
                <a:moveTo>
                  <a:pt x="4652645" y="38100"/>
                </a:moveTo>
                <a:lnTo>
                  <a:pt x="4161154" y="38100"/>
                </a:lnTo>
                <a:lnTo>
                  <a:pt x="4112259" y="50800"/>
                </a:lnTo>
                <a:lnTo>
                  <a:pt x="3968750" y="50800"/>
                </a:lnTo>
                <a:lnTo>
                  <a:pt x="3921125" y="63500"/>
                </a:lnTo>
                <a:lnTo>
                  <a:pt x="4747895" y="63500"/>
                </a:lnTo>
                <a:lnTo>
                  <a:pt x="4652645" y="38100"/>
                </a:lnTo>
                <a:close/>
                <a:moveTo>
                  <a:pt x="3472815" y="25400"/>
                </a:moveTo>
                <a:lnTo>
                  <a:pt x="1151890" y="25400"/>
                </a:lnTo>
                <a:lnTo>
                  <a:pt x="1103630" y="38100"/>
                </a:lnTo>
                <a:lnTo>
                  <a:pt x="3573145" y="38100"/>
                </a:lnTo>
                <a:lnTo>
                  <a:pt x="3472815" y="25400"/>
                </a:lnTo>
                <a:close/>
                <a:moveTo>
                  <a:pt x="3322320" y="12700"/>
                </a:moveTo>
                <a:lnTo>
                  <a:pt x="1247775" y="12700"/>
                </a:lnTo>
                <a:lnTo>
                  <a:pt x="1199515" y="25400"/>
                </a:lnTo>
                <a:lnTo>
                  <a:pt x="3372484" y="25400"/>
                </a:lnTo>
                <a:lnTo>
                  <a:pt x="3322320" y="12700"/>
                </a:lnTo>
                <a:close/>
                <a:moveTo>
                  <a:pt x="3121660" y="0"/>
                </a:moveTo>
                <a:lnTo>
                  <a:pt x="1392555" y="0"/>
                </a:lnTo>
                <a:lnTo>
                  <a:pt x="1344295" y="12700"/>
                </a:lnTo>
                <a:lnTo>
                  <a:pt x="3171825" y="12700"/>
                </a:lnTo>
                <a:lnTo>
                  <a:pt x="3121660" y="0"/>
                </a:lnTo>
                <a:close/>
              </a:path>
            </a:pathLst>
          </a:custGeom>
          <a:solidFill>
            <a:srgbClr val="f5d5b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6264360" cy="433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15200" spc="-1" strike="noStrike">
                <a:latin typeface="Calibri"/>
              </a:rPr>
              <a:t>Click to edit the title text format</a:t>
            </a:r>
            <a:endParaRPr b="0" lang="en-US" sz="152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ftr" idx="1"/>
          </p:nvPr>
        </p:nvSpPr>
        <p:spPr>
          <a:xfrm>
            <a:off x="2569320" y="9945000"/>
            <a:ext cx="24177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7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3"/>
          </p:nvPr>
        </p:nvSpPr>
        <p:spPr>
          <a:xfrm>
            <a:off x="5440680" y="9945000"/>
            <a:ext cx="17377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B10482A-7F5B-439A-840C-4A8C46F82C00}" type="slidenum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45840" y="2571120"/>
            <a:ext cx="5922360" cy="5207760"/>
          </a:xfrm>
          <a:prstGeom prst="rect">
            <a:avLst/>
          </a:prstGeom>
          <a:noFill/>
          <a:ln w="0">
            <a:noFill/>
          </a:ln>
        </p:spPr>
        <p:txBody>
          <a:bodyPr lIns="0" rIns="0" tIns="141480" bIns="0" anchor="t">
            <a:noAutofit/>
          </a:bodyPr>
          <a:p>
            <a:pPr marL="12600">
              <a:lnSpc>
                <a:spcPct val="100000"/>
              </a:lnSpc>
              <a:spcBef>
                <a:spcPts val="1114"/>
              </a:spcBef>
              <a:buNone/>
            </a:pPr>
            <a:r>
              <a:rPr b="0" i="1" lang="en-US" sz="15200" spc="934" strike="noStrike">
                <a:solidFill>
                  <a:srgbClr val="a46c50"/>
                </a:solidFill>
                <a:latin typeface="Bookman Old Style"/>
              </a:rPr>
              <a:t>bullet</a:t>
            </a:r>
            <a:endParaRPr b="0" lang="en-US" sz="15200" spc="-1" strike="noStrike">
              <a:latin typeface="Calibri"/>
            </a:endParaRPr>
          </a:p>
          <a:p>
            <a:pPr marL="248400" algn="ctr">
              <a:lnSpc>
                <a:spcPct val="100000"/>
              </a:lnSpc>
              <a:spcBef>
                <a:spcPts val="774"/>
              </a:spcBef>
              <a:buNone/>
            </a:pPr>
            <a:r>
              <a:rPr b="0" lang="en-US" sz="11600" spc="103" strike="noStrike">
                <a:solidFill>
                  <a:srgbClr val="8197cd"/>
                </a:solidFill>
                <a:latin typeface="Tahoma"/>
              </a:rPr>
              <a:t>jour</a:t>
            </a:r>
            <a:r>
              <a:rPr b="0" lang="en-US" sz="17400" spc="154" strike="noStrike" baseline="-1000">
                <a:solidFill>
                  <a:srgbClr val="8197cd"/>
                </a:solidFill>
                <a:latin typeface="Tahoma"/>
              </a:rPr>
              <a:t>na</a:t>
            </a:r>
            <a:r>
              <a:rPr b="0" lang="en-US" sz="17400" spc="154" strike="noStrike" baseline="-2000">
                <a:solidFill>
                  <a:srgbClr val="8197cd"/>
                </a:solidFill>
                <a:latin typeface="Tahoma"/>
              </a:rPr>
              <a:t>l</a:t>
            </a:r>
            <a:endParaRPr b="0" lang="en-US" sz="17400" spc="-1" strike="noStrike">
              <a:latin typeface="Calibri"/>
            </a:endParaRPr>
          </a:p>
        </p:txBody>
      </p:sp>
      <p:sp>
        <p:nvSpPr>
          <p:cNvPr id="48" name="object 3"/>
          <p:cNvSpPr/>
          <p:nvPr/>
        </p:nvSpPr>
        <p:spPr>
          <a:xfrm>
            <a:off x="2997360" y="0"/>
            <a:ext cx="2609640" cy="756720"/>
          </a:xfrm>
          <a:custGeom>
            <a:avLst/>
            <a:gdLst/>
            <a:ahLst/>
            <a:rect l="l" t="t" r="r" b="b"/>
            <a:pathLst>
              <a:path w="2609850" h="756920">
                <a:moveTo>
                  <a:pt x="565150" y="0"/>
                </a:moveTo>
                <a:lnTo>
                  <a:pt x="0" y="0"/>
                </a:lnTo>
                <a:lnTo>
                  <a:pt x="20319" y="34289"/>
                </a:lnTo>
                <a:lnTo>
                  <a:pt x="43814" y="71754"/>
                </a:lnTo>
                <a:lnTo>
                  <a:pt x="69214" y="109219"/>
                </a:lnTo>
                <a:lnTo>
                  <a:pt x="95250" y="145414"/>
                </a:lnTo>
                <a:lnTo>
                  <a:pt x="121919" y="180975"/>
                </a:lnTo>
                <a:lnTo>
                  <a:pt x="179069" y="249554"/>
                </a:lnTo>
                <a:lnTo>
                  <a:pt x="209550" y="282575"/>
                </a:lnTo>
                <a:lnTo>
                  <a:pt x="240664" y="314325"/>
                </a:lnTo>
                <a:lnTo>
                  <a:pt x="272414" y="345439"/>
                </a:lnTo>
                <a:lnTo>
                  <a:pt x="304800" y="375284"/>
                </a:lnTo>
                <a:lnTo>
                  <a:pt x="339089" y="404494"/>
                </a:lnTo>
                <a:lnTo>
                  <a:pt x="373379" y="433069"/>
                </a:lnTo>
                <a:lnTo>
                  <a:pt x="408939" y="459739"/>
                </a:lnTo>
                <a:lnTo>
                  <a:pt x="445135" y="486409"/>
                </a:lnTo>
                <a:lnTo>
                  <a:pt x="481964" y="511175"/>
                </a:lnTo>
                <a:lnTo>
                  <a:pt x="519429" y="535304"/>
                </a:lnTo>
                <a:lnTo>
                  <a:pt x="558164" y="558164"/>
                </a:lnTo>
                <a:lnTo>
                  <a:pt x="597535" y="579754"/>
                </a:lnTo>
                <a:lnTo>
                  <a:pt x="637539" y="600709"/>
                </a:lnTo>
                <a:lnTo>
                  <a:pt x="678179" y="619759"/>
                </a:lnTo>
                <a:lnTo>
                  <a:pt x="719454" y="638175"/>
                </a:lnTo>
                <a:lnTo>
                  <a:pt x="761364" y="655319"/>
                </a:lnTo>
                <a:lnTo>
                  <a:pt x="803910" y="671194"/>
                </a:lnTo>
                <a:lnTo>
                  <a:pt x="847089" y="685800"/>
                </a:lnTo>
                <a:lnTo>
                  <a:pt x="890270" y="699134"/>
                </a:lnTo>
                <a:lnTo>
                  <a:pt x="934720" y="710564"/>
                </a:lnTo>
                <a:lnTo>
                  <a:pt x="979804" y="721359"/>
                </a:lnTo>
                <a:lnTo>
                  <a:pt x="1024889" y="730884"/>
                </a:lnTo>
                <a:lnTo>
                  <a:pt x="1070610" y="738504"/>
                </a:lnTo>
                <a:lnTo>
                  <a:pt x="1116964" y="744854"/>
                </a:lnTo>
                <a:lnTo>
                  <a:pt x="1163320" y="750569"/>
                </a:lnTo>
                <a:lnTo>
                  <a:pt x="1210310" y="753744"/>
                </a:lnTo>
                <a:lnTo>
                  <a:pt x="1257935" y="756284"/>
                </a:lnTo>
                <a:lnTo>
                  <a:pt x="1305560" y="756919"/>
                </a:lnTo>
                <a:lnTo>
                  <a:pt x="1353820" y="756284"/>
                </a:lnTo>
                <a:lnTo>
                  <a:pt x="1400810" y="753744"/>
                </a:lnTo>
                <a:lnTo>
                  <a:pt x="1448435" y="750569"/>
                </a:lnTo>
                <a:lnTo>
                  <a:pt x="1494789" y="744854"/>
                </a:lnTo>
                <a:lnTo>
                  <a:pt x="1541145" y="738504"/>
                </a:lnTo>
                <a:lnTo>
                  <a:pt x="1586864" y="730884"/>
                </a:lnTo>
                <a:lnTo>
                  <a:pt x="1631950" y="721359"/>
                </a:lnTo>
                <a:lnTo>
                  <a:pt x="1676400" y="710564"/>
                </a:lnTo>
                <a:lnTo>
                  <a:pt x="1720850" y="699134"/>
                </a:lnTo>
                <a:lnTo>
                  <a:pt x="1764664" y="685800"/>
                </a:lnTo>
                <a:lnTo>
                  <a:pt x="1807845" y="671194"/>
                </a:lnTo>
                <a:lnTo>
                  <a:pt x="1849754" y="655319"/>
                </a:lnTo>
                <a:lnTo>
                  <a:pt x="1891664" y="638175"/>
                </a:lnTo>
                <a:lnTo>
                  <a:pt x="1932939" y="619759"/>
                </a:lnTo>
                <a:lnTo>
                  <a:pt x="1973579" y="600709"/>
                </a:lnTo>
                <a:lnTo>
                  <a:pt x="2013585" y="579754"/>
                </a:lnTo>
                <a:lnTo>
                  <a:pt x="2052954" y="558164"/>
                </a:lnTo>
                <a:lnTo>
                  <a:pt x="2091054" y="535304"/>
                </a:lnTo>
                <a:lnTo>
                  <a:pt x="2129154" y="511175"/>
                </a:lnTo>
                <a:lnTo>
                  <a:pt x="2165985" y="486409"/>
                </a:lnTo>
                <a:lnTo>
                  <a:pt x="2202179" y="459739"/>
                </a:lnTo>
                <a:lnTo>
                  <a:pt x="2237104" y="433069"/>
                </a:lnTo>
                <a:lnTo>
                  <a:pt x="2272029" y="404494"/>
                </a:lnTo>
                <a:lnTo>
                  <a:pt x="2305050" y="375284"/>
                </a:lnTo>
                <a:lnTo>
                  <a:pt x="2338070" y="345439"/>
                </a:lnTo>
                <a:lnTo>
                  <a:pt x="2369820" y="314325"/>
                </a:lnTo>
                <a:lnTo>
                  <a:pt x="2378710" y="304800"/>
                </a:lnTo>
                <a:lnTo>
                  <a:pt x="1305560" y="304800"/>
                </a:lnTo>
                <a:lnTo>
                  <a:pt x="1257300" y="304164"/>
                </a:lnTo>
                <a:lnTo>
                  <a:pt x="1209675" y="300989"/>
                </a:lnTo>
                <a:lnTo>
                  <a:pt x="1162685" y="295275"/>
                </a:lnTo>
                <a:lnTo>
                  <a:pt x="1116329" y="287654"/>
                </a:lnTo>
                <a:lnTo>
                  <a:pt x="1069975" y="278764"/>
                </a:lnTo>
                <a:lnTo>
                  <a:pt x="1024889" y="267334"/>
                </a:lnTo>
                <a:lnTo>
                  <a:pt x="981075" y="254000"/>
                </a:lnTo>
                <a:lnTo>
                  <a:pt x="937260" y="238759"/>
                </a:lnTo>
                <a:lnTo>
                  <a:pt x="894714" y="221614"/>
                </a:lnTo>
                <a:lnTo>
                  <a:pt x="853439" y="203200"/>
                </a:lnTo>
                <a:lnTo>
                  <a:pt x="812800" y="182244"/>
                </a:lnTo>
                <a:lnTo>
                  <a:pt x="772795" y="160019"/>
                </a:lnTo>
                <a:lnTo>
                  <a:pt x="734060" y="136525"/>
                </a:lnTo>
                <a:lnTo>
                  <a:pt x="697229" y="111125"/>
                </a:lnTo>
                <a:lnTo>
                  <a:pt x="660400" y="84454"/>
                </a:lnTo>
                <a:lnTo>
                  <a:pt x="625475" y="55879"/>
                </a:lnTo>
                <a:lnTo>
                  <a:pt x="591820" y="26034"/>
                </a:lnTo>
                <a:lnTo>
                  <a:pt x="565150" y="0"/>
                </a:lnTo>
                <a:close/>
                <a:moveTo>
                  <a:pt x="2609850" y="0"/>
                </a:moveTo>
                <a:lnTo>
                  <a:pt x="2046604" y="0"/>
                </a:lnTo>
                <a:lnTo>
                  <a:pt x="2019935" y="26034"/>
                </a:lnTo>
                <a:lnTo>
                  <a:pt x="1986279" y="55879"/>
                </a:lnTo>
                <a:lnTo>
                  <a:pt x="1950720" y="84454"/>
                </a:lnTo>
                <a:lnTo>
                  <a:pt x="1914525" y="111125"/>
                </a:lnTo>
                <a:lnTo>
                  <a:pt x="1877060" y="136525"/>
                </a:lnTo>
                <a:lnTo>
                  <a:pt x="1838960" y="160019"/>
                </a:lnTo>
                <a:lnTo>
                  <a:pt x="1798954" y="182244"/>
                </a:lnTo>
                <a:lnTo>
                  <a:pt x="1758314" y="203200"/>
                </a:lnTo>
                <a:lnTo>
                  <a:pt x="1716404" y="221614"/>
                </a:lnTo>
                <a:lnTo>
                  <a:pt x="1673860" y="238759"/>
                </a:lnTo>
                <a:lnTo>
                  <a:pt x="1630679" y="254000"/>
                </a:lnTo>
                <a:lnTo>
                  <a:pt x="1586229" y="267334"/>
                </a:lnTo>
                <a:lnTo>
                  <a:pt x="1541145" y="278764"/>
                </a:lnTo>
                <a:lnTo>
                  <a:pt x="1495425" y="287654"/>
                </a:lnTo>
                <a:lnTo>
                  <a:pt x="1449070" y="295275"/>
                </a:lnTo>
                <a:lnTo>
                  <a:pt x="1402079" y="300989"/>
                </a:lnTo>
                <a:lnTo>
                  <a:pt x="1353820" y="304164"/>
                </a:lnTo>
                <a:lnTo>
                  <a:pt x="1305560" y="304800"/>
                </a:lnTo>
                <a:lnTo>
                  <a:pt x="2378710" y="304800"/>
                </a:lnTo>
                <a:lnTo>
                  <a:pt x="2430779" y="249554"/>
                </a:lnTo>
                <a:lnTo>
                  <a:pt x="2459990" y="215264"/>
                </a:lnTo>
                <a:lnTo>
                  <a:pt x="2487929" y="180975"/>
                </a:lnTo>
                <a:lnTo>
                  <a:pt x="2514600" y="145414"/>
                </a:lnTo>
                <a:lnTo>
                  <a:pt x="2540635" y="109219"/>
                </a:lnTo>
                <a:lnTo>
                  <a:pt x="2566035" y="71754"/>
                </a:lnTo>
                <a:lnTo>
                  <a:pt x="2589529" y="34289"/>
                </a:lnTo>
                <a:lnTo>
                  <a:pt x="2609850" y="0"/>
                </a:lnTo>
                <a:close/>
              </a:path>
            </a:pathLst>
          </a:custGeom>
          <a:solidFill>
            <a:srgbClr val="f4a4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9" name="object 4"/>
          <p:cNvGrpSpPr/>
          <p:nvPr/>
        </p:nvGrpSpPr>
        <p:grpSpPr>
          <a:xfrm>
            <a:off x="5715000" y="0"/>
            <a:ext cx="1836000" cy="2526840"/>
            <a:chOff x="5715000" y="0"/>
            <a:chExt cx="1836000" cy="2526840"/>
          </a:xfrm>
        </p:grpSpPr>
        <p:sp>
          <p:nvSpPr>
            <p:cNvPr id="50" name="object 5"/>
            <p:cNvSpPr/>
            <p:nvPr/>
          </p:nvSpPr>
          <p:spPr>
            <a:xfrm>
              <a:off x="5814000" y="0"/>
              <a:ext cx="1736280" cy="1131840"/>
            </a:xfrm>
            <a:custGeom>
              <a:avLst/>
              <a:gdLst/>
              <a:ahLst/>
              <a:rect l="l" t="t" r="r" b="b"/>
              <a:pathLst>
                <a:path w="1736725" h="1132205">
                  <a:moveTo>
                    <a:pt x="1736724" y="0"/>
                  </a:moveTo>
                  <a:lnTo>
                    <a:pt x="31750" y="0"/>
                  </a:lnTo>
                  <a:lnTo>
                    <a:pt x="29210" y="7619"/>
                  </a:lnTo>
                  <a:lnTo>
                    <a:pt x="13969" y="67944"/>
                  </a:lnTo>
                  <a:lnTo>
                    <a:pt x="4444" y="129539"/>
                  </a:lnTo>
                  <a:lnTo>
                    <a:pt x="0" y="192404"/>
                  </a:lnTo>
                  <a:lnTo>
                    <a:pt x="0" y="224154"/>
                  </a:lnTo>
                  <a:lnTo>
                    <a:pt x="3810" y="287654"/>
                  </a:lnTo>
                  <a:lnTo>
                    <a:pt x="12700" y="351154"/>
                  </a:lnTo>
                  <a:lnTo>
                    <a:pt x="27304" y="414654"/>
                  </a:lnTo>
                  <a:lnTo>
                    <a:pt x="46354" y="477519"/>
                  </a:lnTo>
                  <a:lnTo>
                    <a:pt x="70485" y="539750"/>
                  </a:lnTo>
                  <a:lnTo>
                    <a:pt x="99694" y="600709"/>
                  </a:lnTo>
                  <a:lnTo>
                    <a:pt x="132714" y="659764"/>
                  </a:lnTo>
                  <a:lnTo>
                    <a:pt x="170814" y="716914"/>
                  </a:lnTo>
                  <a:lnTo>
                    <a:pt x="212725" y="772159"/>
                  </a:lnTo>
                  <a:lnTo>
                    <a:pt x="259714" y="824229"/>
                  </a:lnTo>
                  <a:lnTo>
                    <a:pt x="310514" y="873759"/>
                  </a:lnTo>
                  <a:lnTo>
                    <a:pt x="365125" y="920114"/>
                  </a:lnTo>
                  <a:lnTo>
                    <a:pt x="423544" y="962659"/>
                  </a:lnTo>
                  <a:lnTo>
                    <a:pt x="485775" y="1000759"/>
                  </a:lnTo>
                  <a:lnTo>
                    <a:pt x="551814" y="1035684"/>
                  </a:lnTo>
                  <a:lnTo>
                    <a:pt x="621029" y="1064894"/>
                  </a:lnTo>
                  <a:lnTo>
                    <a:pt x="657225" y="1078229"/>
                  </a:lnTo>
                  <a:lnTo>
                    <a:pt x="694055" y="1089659"/>
                  </a:lnTo>
                  <a:lnTo>
                    <a:pt x="731519" y="1099819"/>
                  </a:lnTo>
                  <a:lnTo>
                    <a:pt x="769619" y="1109344"/>
                  </a:lnTo>
                  <a:lnTo>
                    <a:pt x="808989" y="1116964"/>
                  </a:lnTo>
                  <a:lnTo>
                    <a:pt x="848994" y="1122679"/>
                  </a:lnTo>
                  <a:lnTo>
                    <a:pt x="889635" y="1127759"/>
                  </a:lnTo>
                  <a:lnTo>
                    <a:pt x="931544" y="1130300"/>
                  </a:lnTo>
                  <a:lnTo>
                    <a:pt x="973455" y="1132204"/>
                  </a:lnTo>
                  <a:lnTo>
                    <a:pt x="1016635" y="1132204"/>
                  </a:lnTo>
                  <a:lnTo>
                    <a:pt x="1059814" y="1130300"/>
                  </a:lnTo>
                  <a:lnTo>
                    <a:pt x="1104264" y="1126489"/>
                  </a:lnTo>
                  <a:lnTo>
                    <a:pt x="1149349" y="1121409"/>
                  </a:lnTo>
                  <a:lnTo>
                    <a:pt x="1195069" y="1114425"/>
                  </a:lnTo>
                  <a:lnTo>
                    <a:pt x="1240789" y="1105534"/>
                  </a:lnTo>
                  <a:lnTo>
                    <a:pt x="1287780" y="1094739"/>
                  </a:lnTo>
                  <a:lnTo>
                    <a:pt x="1335405" y="1082039"/>
                  </a:lnTo>
                  <a:lnTo>
                    <a:pt x="1383030" y="1067434"/>
                  </a:lnTo>
                  <a:lnTo>
                    <a:pt x="1431924" y="1050925"/>
                  </a:lnTo>
                  <a:lnTo>
                    <a:pt x="1480819" y="1031875"/>
                  </a:lnTo>
                  <a:lnTo>
                    <a:pt x="1530349" y="1010919"/>
                  </a:lnTo>
                  <a:lnTo>
                    <a:pt x="1580514" y="988059"/>
                  </a:lnTo>
                  <a:lnTo>
                    <a:pt x="1631314" y="963294"/>
                  </a:lnTo>
                  <a:lnTo>
                    <a:pt x="1675130" y="939800"/>
                  </a:lnTo>
                  <a:lnTo>
                    <a:pt x="1717674" y="915669"/>
                  </a:lnTo>
                  <a:lnTo>
                    <a:pt x="1736724" y="904239"/>
                  </a:lnTo>
                  <a:lnTo>
                    <a:pt x="1736724" y="0"/>
                  </a:lnTo>
                  <a:close/>
                </a:path>
              </a:pathLst>
            </a:custGeom>
            <a:solidFill>
              <a:srgbClr val="f4d0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" name="object 6"/>
            <p:cNvSpPr/>
            <p:nvPr/>
          </p:nvSpPr>
          <p:spPr>
            <a:xfrm>
              <a:off x="5715000" y="0"/>
              <a:ext cx="1836000" cy="2526840"/>
            </a:xfrm>
            <a:custGeom>
              <a:avLst/>
              <a:gdLst/>
              <a:ahLst/>
              <a:rect l="l" t="t" r="r" b="b"/>
              <a:pathLst>
                <a:path w="1836420" h="2527300">
                  <a:moveTo>
                    <a:pt x="1655445" y="1397000"/>
                  </a:moveTo>
                  <a:lnTo>
                    <a:pt x="1387475" y="1397000"/>
                  </a:lnTo>
                  <a:lnTo>
                    <a:pt x="1397000" y="1409700"/>
                  </a:lnTo>
                  <a:lnTo>
                    <a:pt x="1390650" y="1422400"/>
                  </a:lnTo>
                  <a:lnTo>
                    <a:pt x="1379220" y="1447800"/>
                  </a:lnTo>
                  <a:lnTo>
                    <a:pt x="1374140" y="1460500"/>
                  </a:lnTo>
                  <a:lnTo>
                    <a:pt x="1351915" y="1511300"/>
                  </a:lnTo>
                  <a:lnTo>
                    <a:pt x="1331595" y="1562100"/>
                  </a:lnTo>
                  <a:lnTo>
                    <a:pt x="1313179" y="1600200"/>
                  </a:lnTo>
                  <a:lnTo>
                    <a:pt x="1296034" y="1651000"/>
                  </a:lnTo>
                  <a:lnTo>
                    <a:pt x="1280795" y="1701800"/>
                  </a:lnTo>
                  <a:lnTo>
                    <a:pt x="1267459" y="1752600"/>
                  </a:lnTo>
                  <a:lnTo>
                    <a:pt x="1256029" y="1803400"/>
                  </a:lnTo>
                  <a:lnTo>
                    <a:pt x="1246504" y="1854200"/>
                  </a:lnTo>
                  <a:lnTo>
                    <a:pt x="1238250" y="1905000"/>
                  </a:lnTo>
                  <a:lnTo>
                    <a:pt x="1232534" y="1955800"/>
                  </a:lnTo>
                  <a:lnTo>
                    <a:pt x="1228090" y="2006600"/>
                  </a:lnTo>
                  <a:lnTo>
                    <a:pt x="1226184" y="2057400"/>
                  </a:lnTo>
                  <a:lnTo>
                    <a:pt x="1225550" y="2120900"/>
                  </a:lnTo>
                  <a:lnTo>
                    <a:pt x="1227454" y="2159000"/>
                  </a:lnTo>
                  <a:lnTo>
                    <a:pt x="1235075" y="2209800"/>
                  </a:lnTo>
                  <a:lnTo>
                    <a:pt x="1247775" y="2260600"/>
                  </a:lnTo>
                  <a:lnTo>
                    <a:pt x="1266190" y="2311400"/>
                  </a:lnTo>
                  <a:lnTo>
                    <a:pt x="1289050" y="2349500"/>
                  </a:lnTo>
                  <a:lnTo>
                    <a:pt x="1316990" y="2400300"/>
                  </a:lnTo>
                  <a:lnTo>
                    <a:pt x="1351915" y="2438400"/>
                  </a:lnTo>
                  <a:lnTo>
                    <a:pt x="1389379" y="2476500"/>
                  </a:lnTo>
                  <a:lnTo>
                    <a:pt x="1430020" y="2501900"/>
                  </a:lnTo>
                  <a:lnTo>
                    <a:pt x="1472565" y="2514600"/>
                  </a:lnTo>
                  <a:lnTo>
                    <a:pt x="1518284" y="2527300"/>
                  </a:lnTo>
                  <a:lnTo>
                    <a:pt x="1565909" y="2527300"/>
                  </a:lnTo>
                  <a:lnTo>
                    <a:pt x="1616075" y="2514600"/>
                  </a:lnTo>
                  <a:lnTo>
                    <a:pt x="1668779" y="2501900"/>
                  </a:lnTo>
                  <a:lnTo>
                    <a:pt x="1706879" y="2489200"/>
                  </a:lnTo>
                  <a:lnTo>
                    <a:pt x="1743709" y="2476500"/>
                  </a:lnTo>
                  <a:lnTo>
                    <a:pt x="1779904" y="2451100"/>
                  </a:lnTo>
                  <a:lnTo>
                    <a:pt x="1814195" y="2438400"/>
                  </a:lnTo>
                  <a:lnTo>
                    <a:pt x="1836420" y="2425700"/>
                  </a:lnTo>
                  <a:lnTo>
                    <a:pt x="1836420" y="2298700"/>
                  </a:lnTo>
                  <a:lnTo>
                    <a:pt x="1534159" y="2298700"/>
                  </a:lnTo>
                  <a:lnTo>
                    <a:pt x="1504950" y="2273300"/>
                  </a:lnTo>
                  <a:lnTo>
                    <a:pt x="1477009" y="2235200"/>
                  </a:lnTo>
                  <a:lnTo>
                    <a:pt x="1447165" y="2171700"/>
                  </a:lnTo>
                  <a:lnTo>
                    <a:pt x="1440815" y="2133600"/>
                  </a:lnTo>
                  <a:lnTo>
                    <a:pt x="1440179" y="2095500"/>
                  </a:lnTo>
                  <a:lnTo>
                    <a:pt x="1442720" y="2044700"/>
                  </a:lnTo>
                  <a:lnTo>
                    <a:pt x="1446529" y="1993900"/>
                  </a:lnTo>
                  <a:lnTo>
                    <a:pt x="1452245" y="1943100"/>
                  </a:lnTo>
                  <a:lnTo>
                    <a:pt x="1459229" y="1892300"/>
                  </a:lnTo>
                  <a:lnTo>
                    <a:pt x="1467484" y="1841500"/>
                  </a:lnTo>
                  <a:lnTo>
                    <a:pt x="1478279" y="1790700"/>
                  </a:lnTo>
                  <a:lnTo>
                    <a:pt x="1490345" y="1752600"/>
                  </a:lnTo>
                  <a:lnTo>
                    <a:pt x="1504950" y="1701800"/>
                  </a:lnTo>
                  <a:lnTo>
                    <a:pt x="1521459" y="1651000"/>
                  </a:lnTo>
                  <a:lnTo>
                    <a:pt x="1539875" y="1612900"/>
                  </a:lnTo>
                  <a:lnTo>
                    <a:pt x="1560829" y="1562100"/>
                  </a:lnTo>
                  <a:lnTo>
                    <a:pt x="1584325" y="1511300"/>
                  </a:lnTo>
                  <a:lnTo>
                    <a:pt x="1610359" y="1473200"/>
                  </a:lnTo>
                  <a:lnTo>
                    <a:pt x="1621154" y="1460500"/>
                  </a:lnTo>
                  <a:lnTo>
                    <a:pt x="1631950" y="1435100"/>
                  </a:lnTo>
                  <a:lnTo>
                    <a:pt x="1642109" y="1422400"/>
                  </a:lnTo>
                  <a:lnTo>
                    <a:pt x="1651634" y="1409700"/>
                  </a:lnTo>
                  <a:lnTo>
                    <a:pt x="1655445" y="1397000"/>
                  </a:lnTo>
                  <a:close/>
                  <a:moveTo>
                    <a:pt x="1836420" y="2120900"/>
                  </a:moveTo>
                  <a:lnTo>
                    <a:pt x="1815465" y="2133600"/>
                  </a:lnTo>
                  <a:lnTo>
                    <a:pt x="1779904" y="2171700"/>
                  </a:lnTo>
                  <a:lnTo>
                    <a:pt x="1741170" y="2209800"/>
                  </a:lnTo>
                  <a:lnTo>
                    <a:pt x="1700529" y="2235200"/>
                  </a:lnTo>
                  <a:lnTo>
                    <a:pt x="1657350" y="2260600"/>
                  </a:lnTo>
                  <a:lnTo>
                    <a:pt x="1612265" y="2286000"/>
                  </a:lnTo>
                  <a:lnTo>
                    <a:pt x="1568450" y="2298700"/>
                  </a:lnTo>
                  <a:lnTo>
                    <a:pt x="1836420" y="2298700"/>
                  </a:lnTo>
                  <a:lnTo>
                    <a:pt x="1836420" y="2120900"/>
                  </a:lnTo>
                  <a:close/>
                  <a:moveTo>
                    <a:pt x="449579" y="495300"/>
                  </a:moveTo>
                  <a:lnTo>
                    <a:pt x="399414" y="495300"/>
                  </a:lnTo>
                  <a:lnTo>
                    <a:pt x="247650" y="533400"/>
                  </a:lnTo>
                  <a:lnTo>
                    <a:pt x="200660" y="558800"/>
                  </a:lnTo>
                  <a:lnTo>
                    <a:pt x="156210" y="584200"/>
                  </a:lnTo>
                  <a:lnTo>
                    <a:pt x="114935" y="609600"/>
                  </a:lnTo>
                  <a:lnTo>
                    <a:pt x="78104" y="647700"/>
                  </a:lnTo>
                  <a:lnTo>
                    <a:pt x="43814" y="698500"/>
                  </a:lnTo>
                  <a:lnTo>
                    <a:pt x="19050" y="736600"/>
                  </a:lnTo>
                  <a:lnTo>
                    <a:pt x="4445" y="787400"/>
                  </a:lnTo>
                  <a:lnTo>
                    <a:pt x="0" y="825500"/>
                  </a:lnTo>
                  <a:lnTo>
                    <a:pt x="6350" y="876300"/>
                  </a:lnTo>
                  <a:lnTo>
                    <a:pt x="22225" y="927100"/>
                  </a:lnTo>
                  <a:lnTo>
                    <a:pt x="49529" y="977900"/>
                  </a:lnTo>
                  <a:lnTo>
                    <a:pt x="76835" y="1016000"/>
                  </a:lnTo>
                  <a:lnTo>
                    <a:pt x="106045" y="1054100"/>
                  </a:lnTo>
                  <a:lnTo>
                    <a:pt x="137160" y="1092200"/>
                  </a:lnTo>
                  <a:lnTo>
                    <a:pt x="169545" y="1130300"/>
                  </a:lnTo>
                  <a:lnTo>
                    <a:pt x="203835" y="1168400"/>
                  </a:lnTo>
                  <a:lnTo>
                    <a:pt x="240029" y="1193800"/>
                  </a:lnTo>
                  <a:lnTo>
                    <a:pt x="277495" y="1231900"/>
                  </a:lnTo>
                  <a:lnTo>
                    <a:pt x="316864" y="1257300"/>
                  </a:lnTo>
                  <a:lnTo>
                    <a:pt x="357504" y="1282700"/>
                  </a:lnTo>
                  <a:lnTo>
                    <a:pt x="398779" y="1320800"/>
                  </a:lnTo>
                  <a:lnTo>
                    <a:pt x="441960" y="1333500"/>
                  </a:lnTo>
                  <a:lnTo>
                    <a:pt x="486410" y="1358900"/>
                  </a:lnTo>
                  <a:lnTo>
                    <a:pt x="533400" y="1384300"/>
                  </a:lnTo>
                  <a:lnTo>
                    <a:pt x="629285" y="1409700"/>
                  </a:lnTo>
                  <a:lnTo>
                    <a:pt x="678179" y="1435100"/>
                  </a:lnTo>
                  <a:lnTo>
                    <a:pt x="824229" y="1473200"/>
                  </a:lnTo>
                  <a:lnTo>
                    <a:pt x="914400" y="1498600"/>
                  </a:lnTo>
                  <a:lnTo>
                    <a:pt x="1007109" y="1498600"/>
                  </a:lnTo>
                  <a:lnTo>
                    <a:pt x="1053465" y="1485900"/>
                  </a:lnTo>
                  <a:lnTo>
                    <a:pt x="1320165" y="1422400"/>
                  </a:lnTo>
                  <a:lnTo>
                    <a:pt x="1337945" y="1409700"/>
                  </a:lnTo>
                  <a:lnTo>
                    <a:pt x="1371600" y="1409700"/>
                  </a:lnTo>
                  <a:lnTo>
                    <a:pt x="1387475" y="1397000"/>
                  </a:lnTo>
                  <a:lnTo>
                    <a:pt x="1655445" y="1397000"/>
                  </a:lnTo>
                  <a:lnTo>
                    <a:pt x="1667509" y="1358900"/>
                  </a:lnTo>
                  <a:lnTo>
                    <a:pt x="1666875" y="1320800"/>
                  </a:lnTo>
                  <a:lnTo>
                    <a:pt x="1652270" y="1282700"/>
                  </a:lnTo>
                  <a:lnTo>
                    <a:pt x="1638300" y="1270000"/>
                  </a:lnTo>
                  <a:lnTo>
                    <a:pt x="916304" y="1270000"/>
                  </a:lnTo>
                  <a:lnTo>
                    <a:pt x="824229" y="1244600"/>
                  </a:lnTo>
                  <a:lnTo>
                    <a:pt x="774064" y="1231900"/>
                  </a:lnTo>
                  <a:lnTo>
                    <a:pt x="723900" y="1206500"/>
                  </a:lnTo>
                  <a:lnTo>
                    <a:pt x="624204" y="1181100"/>
                  </a:lnTo>
                  <a:lnTo>
                    <a:pt x="575945" y="1155700"/>
                  </a:lnTo>
                  <a:lnTo>
                    <a:pt x="529589" y="1130300"/>
                  </a:lnTo>
                  <a:lnTo>
                    <a:pt x="485139" y="1104900"/>
                  </a:lnTo>
                  <a:lnTo>
                    <a:pt x="441960" y="1066800"/>
                  </a:lnTo>
                  <a:lnTo>
                    <a:pt x="400050" y="1041400"/>
                  </a:lnTo>
                  <a:lnTo>
                    <a:pt x="360679" y="1003300"/>
                  </a:lnTo>
                  <a:lnTo>
                    <a:pt x="322579" y="965200"/>
                  </a:lnTo>
                  <a:lnTo>
                    <a:pt x="286385" y="927100"/>
                  </a:lnTo>
                  <a:lnTo>
                    <a:pt x="252729" y="876300"/>
                  </a:lnTo>
                  <a:lnTo>
                    <a:pt x="229235" y="850900"/>
                  </a:lnTo>
                  <a:lnTo>
                    <a:pt x="224154" y="812800"/>
                  </a:lnTo>
                  <a:lnTo>
                    <a:pt x="236854" y="800100"/>
                  </a:lnTo>
                  <a:lnTo>
                    <a:pt x="267335" y="762000"/>
                  </a:lnTo>
                  <a:lnTo>
                    <a:pt x="287654" y="749300"/>
                  </a:lnTo>
                  <a:lnTo>
                    <a:pt x="309245" y="736600"/>
                  </a:lnTo>
                  <a:lnTo>
                    <a:pt x="332739" y="736600"/>
                  </a:lnTo>
                  <a:lnTo>
                    <a:pt x="356235" y="723900"/>
                  </a:lnTo>
                  <a:lnTo>
                    <a:pt x="411479" y="711200"/>
                  </a:lnTo>
                  <a:lnTo>
                    <a:pt x="1104900" y="711200"/>
                  </a:lnTo>
                  <a:lnTo>
                    <a:pt x="1073784" y="698500"/>
                  </a:lnTo>
                  <a:lnTo>
                    <a:pt x="1026159" y="673100"/>
                  </a:lnTo>
                  <a:lnTo>
                    <a:pt x="979170" y="660400"/>
                  </a:lnTo>
                  <a:lnTo>
                    <a:pt x="931545" y="635000"/>
                  </a:lnTo>
                  <a:lnTo>
                    <a:pt x="836929" y="609600"/>
                  </a:lnTo>
                  <a:lnTo>
                    <a:pt x="789304" y="584200"/>
                  </a:lnTo>
                  <a:lnTo>
                    <a:pt x="741679" y="571500"/>
                  </a:lnTo>
                  <a:lnTo>
                    <a:pt x="693420" y="546100"/>
                  </a:lnTo>
                  <a:lnTo>
                    <a:pt x="647064" y="533400"/>
                  </a:lnTo>
                  <a:lnTo>
                    <a:pt x="549275" y="508000"/>
                  </a:lnTo>
                  <a:lnTo>
                    <a:pt x="499745" y="508000"/>
                  </a:lnTo>
                  <a:lnTo>
                    <a:pt x="449579" y="495300"/>
                  </a:lnTo>
                  <a:close/>
                  <a:moveTo>
                    <a:pt x="1447165" y="1168400"/>
                  </a:moveTo>
                  <a:lnTo>
                    <a:pt x="1398904" y="1168400"/>
                  </a:lnTo>
                  <a:lnTo>
                    <a:pt x="1057909" y="1257300"/>
                  </a:lnTo>
                  <a:lnTo>
                    <a:pt x="1011554" y="1270000"/>
                  </a:lnTo>
                  <a:lnTo>
                    <a:pt x="1638300" y="1270000"/>
                  </a:lnTo>
                  <a:lnTo>
                    <a:pt x="1624965" y="1257300"/>
                  </a:lnTo>
                  <a:lnTo>
                    <a:pt x="1583054" y="1219200"/>
                  </a:lnTo>
                  <a:lnTo>
                    <a:pt x="1539240" y="1193800"/>
                  </a:lnTo>
                  <a:lnTo>
                    <a:pt x="1447165" y="1168400"/>
                  </a:lnTo>
                  <a:close/>
                  <a:moveTo>
                    <a:pt x="1443354" y="1016000"/>
                  </a:moveTo>
                  <a:lnTo>
                    <a:pt x="1351279" y="1016000"/>
                  </a:lnTo>
                  <a:lnTo>
                    <a:pt x="1398904" y="1028700"/>
                  </a:lnTo>
                  <a:lnTo>
                    <a:pt x="1443354" y="1016000"/>
                  </a:lnTo>
                  <a:close/>
                  <a:moveTo>
                    <a:pt x="1104900" y="711200"/>
                  </a:moveTo>
                  <a:lnTo>
                    <a:pt x="466725" y="711200"/>
                  </a:lnTo>
                  <a:lnTo>
                    <a:pt x="574039" y="736600"/>
                  </a:lnTo>
                  <a:lnTo>
                    <a:pt x="760729" y="812800"/>
                  </a:lnTo>
                  <a:lnTo>
                    <a:pt x="807084" y="825500"/>
                  </a:lnTo>
                  <a:lnTo>
                    <a:pt x="854075" y="850900"/>
                  </a:lnTo>
                  <a:lnTo>
                    <a:pt x="947420" y="876300"/>
                  </a:lnTo>
                  <a:lnTo>
                    <a:pt x="994409" y="901700"/>
                  </a:lnTo>
                  <a:lnTo>
                    <a:pt x="1040765" y="914400"/>
                  </a:lnTo>
                  <a:lnTo>
                    <a:pt x="1087754" y="939800"/>
                  </a:lnTo>
                  <a:lnTo>
                    <a:pt x="1181734" y="965200"/>
                  </a:lnTo>
                  <a:lnTo>
                    <a:pt x="1222375" y="990600"/>
                  </a:lnTo>
                  <a:lnTo>
                    <a:pt x="1308100" y="1016000"/>
                  </a:lnTo>
                  <a:lnTo>
                    <a:pt x="1484629" y="1016000"/>
                  </a:lnTo>
                  <a:lnTo>
                    <a:pt x="1521459" y="990600"/>
                  </a:lnTo>
                  <a:lnTo>
                    <a:pt x="1554479" y="977900"/>
                  </a:lnTo>
                  <a:lnTo>
                    <a:pt x="1583054" y="939800"/>
                  </a:lnTo>
                  <a:lnTo>
                    <a:pt x="1605915" y="914400"/>
                  </a:lnTo>
                  <a:lnTo>
                    <a:pt x="1623695" y="876300"/>
                  </a:lnTo>
                  <a:lnTo>
                    <a:pt x="1636395" y="825500"/>
                  </a:lnTo>
                  <a:lnTo>
                    <a:pt x="1640204" y="800100"/>
                  </a:lnTo>
                  <a:lnTo>
                    <a:pt x="1335404" y="800100"/>
                  </a:lnTo>
                  <a:lnTo>
                    <a:pt x="1309370" y="787400"/>
                  </a:lnTo>
                  <a:lnTo>
                    <a:pt x="1168400" y="736600"/>
                  </a:lnTo>
                  <a:lnTo>
                    <a:pt x="1104900" y="711200"/>
                  </a:lnTo>
                  <a:close/>
                  <a:moveTo>
                    <a:pt x="1306829" y="0"/>
                  </a:moveTo>
                  <a:lnTo>
                    <a:pt x="1073150" y="0"/>
                  </a:lnTo>
                  <a:lnTo>
                    <a:pt x="1087754" y="50800"/>
                  </a:lnTo>
                  <a:lnTo>
                    <a:pt x="1104900" y="101600"/>
                  </a:lnTo>
                  <a:lnTo>
                    <a:pt x="1123950" y="152400"/>
                  </a:lnTo>
                  <a:lnTo>
                    <a:pt x="1145540" y="190500"/>
                  </a:lnTo>
                  <a:lnTo>
                    <a:pt x="1169670" y="241300"/>
                  </a:lnTo>
                  <a:lnTo>
                    <a:pt x="1195070" y="292100"/>
                  </a:lnTo>
                  <a:lnTo>
                    <a:pt x="1221104" y="330200"/>
                  </a:lnTo>
                  <a:lnTo>
                    <a:pt x="1247140" y="381000"/>
                  </a:lnTo>
                  <a:lnTo>
                    <a:pt x="1299209" y="457200"/>
                  </a:lnTo>
                  <a:lnTo>
                    <a:pt x="1325879" y="508000"/>
                  </a:lnTo>
                  <a:lnTo>
                    <a:pt x="1351915" y="546100"/>
                  </a:lnTo>
                  <a:lnTo>
                    <a:pt x="1374140" y="584200"/>
                  </a:lnTo>
                  <a:lnTo>
                    <a:pt x="1392554" y="622300"/>
                  </a:lnTo>
                  <a:lnTo>
                    <a:pt x="1406525" y="673100"/>
                  </a:lnTo>
                  <a:lnTo>
                    <a:pt x="1416684" y="711200"/>
                  </a:lnTo>
                  <a:lnTo>
                    <a:pt x="1418590" y="736600"/>
                  </a:lnTo>
                  <a:lnTo>
                    <a:pt x="1419859" y="749300"/>
                  </a:lnTo>
                  <a:lnTo>
                    <a:pt x="1420495" y="774700"/>
                  </a:lnTo>
                  <a:lnTo>
                    <a:pt x="1419859" y="800100"/>
                  </a:lnTo>
                  <a:lnTo>
                    <a:pt x="1640204" y="800100"/>
                  </a:lnTo>
                  <a:lnTo>
                    <a:pt x="1642745" y="787400"/>
                  </a:lnTo>
                  <a:lnTo>
                    <a:pt x="1642745" y="736600"/>
                  </a:lnTo>
                  <a:lnTo>
                    <a:pt x="1638300" y="685800"/>
                  </a:lnTo>
                  <a:lnTo>
                    <a:pt x="1630045" y="635000"/>
                  </a:lnTo>
                  <a:lnTo>
                    <a:pt x="1617345" y="584200"/>
                  </a:lnTo>
                  <a:lnTo>
                    <a:pt x="1600200" y="546100"/>
                  </a:lnTo>
                  <a:lnTo>
                    <a:pt x="1579245" y="495300"/>
                  </a:lnTo>
                  <a:lnTo>
                    <a:pt x="1554479" y="457200"/>
                  </a:lnTo>
                  <a:lnTo>
                    <a:pt x="1527175" y="406400"/>
                  </a:lnTo>
                  <a:lnTo>
                    <a:pt x="1500504" y="368300"/>
                  </a:lnTo>
                  <a:lnTo>
                    <a:pt x="1445895" y="266700"/>
                  </a:lnTo>
                  <a:lnTo>
                    <a:pt x="1419225" y="228600"/>
                  </a:lnTo>
                  <a:lnTo>
                    <a:pt x="1392554" y="177800"/>
                  </a:lnTo>
                  <a:lnTo>
                    <a:pt x="1365884" y="139700"/>
                  </a:lnTo>
                  <a:lnTo>
                    <a:pt x="1343025" y="88900"/>
                  </a:lnTo>
                  <a:lnTo>
                    <a:pt x="1323340" y="50800"/>
                  </a:lnTo>
                  <a:lnTo>
                    <a:pt x="1306829" y="0"/>
                  </a:lnTo>
                  <a:close/>
                  <a:moveTo>
                    <a:pt x="1836420" y="0"/>
                  </a:moveTo>
                  <a:lnTo>
                    <a:pt x="1794509" y="0"/>
                  </a:lnTo>
                  <a:lnTo>
                    <a:pt x="1836420" y="76200"/>
                  </a:lnTo>
                  <a:lnTo>
                    <a:pt x="1836420" y="0"/>
                  </a:lnTo>
                  <a:close/>
                </a:path>
              </a:pathLst>
            </a:custGeom>
            <a:solidFill>
              <a:srgbClr val="8197c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2" name="object 7"/>
          <p:cNvGrpSpPr/>
          <p:nvPr/>
        </p:nvGrpSpPr>
        <p:grpSpPr>
          <a:xfrm>
            <a:off x="4320" y="6458040"/>
            <a:ext cx="4996080" cy="4215960"/>
            <a:chOff x="4320" y="6458040"/>
            <a:chExt cx="4996080" cy="4215960"/>
          </a:xfrm>
        </p:grpSpPr>
        <p:sp>
          <p:nvSpPr>
            <p:cNvPr id="53" name="object 8"/>
            <p:cNvSpPr/>
            <p:nvPr/>
          </p:nvSpPr>
          <p:spPr>
            <a:xfrm>
              <a:off x="4320" y="9825480"/>
              <a:ext cx="2776320" cy="845280"/>
            </a:xfrm>
            <a:custGeom>
              <a:avLst/>
              <a:gdLst/>
              <a:ahLst/>
              <a:rect l="l" t="t" r="r" b="b"/>
              <a:pathLst>
                <a:path w="2776855" h="845820">
                  <a:moveTo>
                    <a:pt x="222250" y="534034"/>
                  </a:moveTo>
                  <a:lnTo>
                    <a:pt x="173990" y="539749"/>
                  </a:lnTo>
                  <a:lnTo>
                    <a:pt x="127000" y="551179"/>
                  </a:lnTo>
                  <a:lnTo>
                    <a:pt x="81915" y="567689"/>
                  </a:lnTo>
                  <a:lnTo>
                    <a:pt x="38735" y="588644"/>
                  </a:lnTo>
                  <a:lnTo>
                    <a:pt x="0" y="612139"/>
                  </a:lnTo>
                  <a:lnTo>
                    <a:pt x="0" y="843913"/>
                  </a:lnTo>
                  <a:lnTo>
                    <a:pt x="2776855" y="845819"/>
                  </a:lnTo>
                  <a:lnTo>
                    <a:pt x="2750820" y="811528"/>
                  </a:lnTo>
                  <a:lnTo>
                    <a:pt x="2721610" y="776604"/>
                  </a:lnTo>
                  <a:lnTo>
                    <a:pt x="2690495" y="741679"/>
                  </a:lnTo>
                  <a:lnTo>
                    <a:pt x="661035" y="732789"/>
                  </a:lnTo>
                  <a:lnTo>
                    <a:pt x="617855" y="728344"/>
                  </a:lnTo>
                  <a:lnTo>
                    <a:pt x="580390" y="714374"/>
                  </a:lnTo>
                  <a:lnTo>
                    <a:pt x="546735" y="692784"/>
                  </a:lnTo>
                  <a:lnTo>
                    <a:pt x="514985" y="666749"/>
                  </a:lnTo>
                  <a:lnTo>
                    <a:pt x="483235" y="637539"/>
                  </a:lnTo>
                  <a:lnTo>
                    <a:pt x="450215" y="608329"/>
                  </a:lnTo>
                  <a:lnTo>
                    <a:pt x="413385" y="581024"/>
                  </a:lnTo>
                  <a:lnTo>
                    <a:pt x="371475" y="558799"/>
                  </a:lnTo>
                  <a:lnTo>
                    <a:pt x="323215" y="542924"/>
                  </a:lnTo>
                  <a:lnTo>
                    <a:pt x="271780" y="534669"/>
                  </a:lnTo>
                  <a:lnTo>
                    <a:pt x="222250" y="534034"/>
                  </a:lnTo>
                  <a:close/>
                  <a:moveTo>
                    <a:pt x="1269365" y="0"/>
                  </a:moveTo>
                  <a:lnTo>
                    <a:pt x="1209040" y="13334"/>
                  </a:lnTo>
                  <a:lnTo>
                    <a:pt x="1154430" y="50164"/>
                  </a:lnTo>
                  <a:lnTo>
                    <a:pt x="1104900" y="106044"/>
                  </a:lnTo>
                  <a:lnTo>
                    <a:pt x="1081405" y="139699"/>
                  </a:lnTo>
                  <a:lnTo>
                    <a:pt x="1058545" y="175894"/>
                  </a:lnTo>
                  <a:lnTo>
                    <a:pt x="1036320" y="215264"/>
                  </a:lnTo>
                  <a:lnTo>
                    <a:pt x="1014730" y="256539"/>
                  </a:lnTo>
                  <a:lnTo>
                    <a:pt x="993140" y="299084"/>
                  </a:lnTo>
                  <a:lnTo>
                    <a:pt x="972185" y="342264"/>
                  </a:lnTo>
                  <a:lnTo>
                    <a:pt x="930275" y="429894"/>
                  </a:lnTo>
                  <a:lnTo>
                    <a:pt x="909320" y="472439"/>
                  </a:lnTo>
                  <a:lnTo>
                    <a:pt x="887730" y="513714"/>
                  </a:lnTo>
                  <a:lnTo>
                    <a:pt x="865505" y="553084"/>
                  </a:lnTo>
                  <a:lnTo>
                    <a:pt x="843280" y="590549"/>
                  </a:lnTo>
                  <a:lnTo>
                    <a:pt x="820420" y="624204"/>
                  </a:lnTo>
                  <a:lnTo>
                    <a:pt x="796290" y="654684"/>
                  </a:lnTo>
                  <a:lnTo>
                    <a:pt x="746125" y="702309"/>
                  </a:lnTo>
                  <a:lnTo>
                    <a:pt x="690880" y="728979"/>
                  </a:lnTo>
                  <a:lnTo>
                    <a:pt x="661035" y="732789"/>
                  </a:lnTo>
                  <a:lnTo>
                    <a:pt x="1877695" y="732789"/>
                  </a:lnTo>
                  <a:lnTo>
                    <a:pt x="1819275" y="718819"/>
                  </a:lnTo>
                  <a:lnTo>
                    <a:pt x="1766570" y="680719"/>
                  </a:lnTo>
                  <a:lnTo>
                    <a:pt x="1718310" y="624204"/>
                  </a:lnTo>
                  <a:lnTo>
                    <a:pt x="1695450" y="590549"/>
                  </a:lnTo>
                  <a:lnTo>
                    <a:pt x="1673225" y="553084"/>
                  </a:lnTo>
                  <a:lnTo>
                    <a:pt x="1651000" y="513714"/>
                  </a:lnTo>
                  <a:lnTo>
                    <a:pt x="1608455" y="429894"/>
                  </a:lnTo>
                  <a:lnTo>
                    <a:pt x="1566545" y="342264"/>
                  </a:lnTo>
                  <a:lnTo>
                    <a:pt x="1545590" y="299084"/>
                  </a:lnTo>
                  <a:lnTo>
                    <a:pt x="1524635" y="256539"/>
                  </a:lnTo>
                  <a:lnTo>
                    <a:pt x="1502410" y="215264"/>
                  </a:lnTo>
                  <a:lnTo>
                    <a:pt x="1480820" y="175894"/>
                  </a:lnTo>
                  <a:lnTo>
                    <a:pt x="1457960" y="139699"/>
                  </a:lnTo>
                  <a:lnTo>
                    <a:pt x="1433830" y="106044"/>
                  </a:lnTo>
                  <a:lnTo>
                    <a:pt x="1409700" y="75564"/>
                  </a:lnTo>
                  <a:lnTo>
                    <a:pt x="1357630" y="29209"/>
                  </a:lnTo>
                  <a:lnTo>
                    <a:pt x="1300480" y="3809"/>
                  </a:lnTo>
                  <a:lnTo>
                    <a:pt x="1269365" y="0"/>
                  </a:lnTo>
                  <a:close/>
                  <a:moveTo>
                    <a:pt x="2317115" y="534034"/>
                  </a:moveTo>
                  <a:lnTo>
                    <a:pt x="2266950" y="534669"/>
                  </a:lnTo>
                  <a:lnTo>
                    <a:pt x="2215515" y="542924"/>
                  </a:lnTo>
                  <a:lnTo>
                    <a:pt x="2167255" y="558799"/>
                  </a:lnTo>
                  <a:lnTo>
                    <a:pt x="2125345" y="581024"/>
                  </a:lnTo>
                  <a:lnTo>
                    <a:pt x="2088515" y="608329"/>
                  </a:lnTo>
                  <a:lnTo>
                    <a:pt x="2055495" y="637539"/>
                  </a:lnTo>
                  <a:lnTo>
                    <a:pt x="2023745" y="666749"/>
                  </a:lnTo>
                  <a:lnTo>
                    <a:pt x="1991995" y="692784"/>
                  </a:lnTo>
                  <a:lnTo>
                    <a:pt x="1957705" y="714374"/>
                  </a:lnTo>
                  <a:lnTo>
                    <a:pt x="1920240" y="728344"/>
                  </a:lnTo>
                  <a:lnTo>
                    <a:pt x="1877695" y="732789"/>
                  </a:lnTo>
                  <a:lnTo>
                    <a:pt x="2682240" y="732789"/>
                  </a:lnTo>
                  <a:lnTo>
                    <a:pt x="2621280" y="674369"/>
                  </a:lnTo>
                  <a:lnTo>
                    <a:pt x="2583815" y="643254"/>
                  </a:lnTo>
                  <a:lnTo>
                    <a:pt x="2543810" y="614679"/>
                  </a:lnTo>
                  <a:lnTo>
                    <a:pt x="2501900" y="589914"/>
                  </a:lnTo>
                  <a:lnTo>
                    <a:pt x="2458085" y="568324"/>
                  </a:lnTo>
                  <a:lnTo>
                    <a:pt x="2413000" y="551179"/>
                  </a:lnTo>
                  <a:lnTo>
                    <a:pt x="2366010" y="539749"/>
                  </a:lnTo>
                  <a:lnTo>
                    <a:pt x="2317115" y="534034"/>
                  </a:lnTo>
                  <a:close/>
                </a:path>
              </a:pathLst>
            </a:custGeom>
            <a:solidFill>
              <a:srgbClr val="89a19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" name="object 9"/>
            <p:cNvSpPr/>
            <p:nvPr/>
          </p:nvSpPr>
          <p:spPr>
            <a:xfrm>
              <a:off x="2622600" y="9669240"/>
              <a:ext cx="2305800" cy="1004760"/>
            </a:xfrm>
            <a:custGeom>
              <a:avLst/>
              <a:gdLst/>
              <a:ahLst/>
              <a:rect l="l" t="t" r="r" b="b"/>
              <a:pathLst>
                <a:path w="2306320" h="1005204">
                  <a:moveTo>
                    <a:pt x="1154429" y="0"/>
                  </a:moveTo>
                  <a:lnTo>
                    <a:pt x="1106170" y="634"/>
                  </a:lnTo>
                  <a:lnTo>
                    <a:pt x="1058545" y="3809"/>
                  </a:lnTo>
                  <a:lnTo>
                    <a:pt x="1011554" y="8254"/>
                  </a:lnTo>
                  <a:lnTo>
                    <a:pt x="965200" y="15239"/>
                  </a:lnTo>
                  <a:lnTo>
                    <a:pt x="919479" y="23494"/>
                  </a:lnTo>
                  <a:lnTo>
                    <a:pt x="874395" y="33654"/>
                  </a:lnTo>
                  <a:lnTo>
                    <a:pt x="829945" y="45719"/>
                  </a:lnTo>
                  <a:lnTo>
                    <a:pt x="786129" y="59054"/>
                  </a:lnTo>
                  <a:lnTo>
                    <a:pt x="742950" y="74294"/>
                  </a:lnTo>
                  <a:lnTo>
                    <a:pt x="701039" y="90804"/>
                  </a:lnTo>
                  <a:lnTo>
                    <a:pt x="659764" y="109219"/>
                  </a:lnTo>
                  <a:lnTo>
                    <a:pt x="619125" y="129539"/>
                  </a:lnTo>
                  <a:lnTo>
                    <a:pt x="579755" y="151129"/>
                  </a:lnTo>
                  <a:lnTo>
                    <a:pt x="541019" y="173989"/>
                  </a:lnTo>
                  <a:lnTo>
                    <a:pt x="502919" y="198119"/>
                  </a:lnTo>
                  <a:lnTo>
                    <a:pt x="466725" y="223519"/>
                  </a:lnTo>
                  <a:lnTo>
                    <a:pt x="431164" y="250824"/>
                  </a:lnTo>
                  <a:lnTo>
                    <a:pt x="396239" y="279399"/>
                  </a:lnTo>
                  <a:lnTo>
                    <a:pt x="363219" y="308609"/>
                  </a:lnTo>
                  <a:lnTo>
                    <a:pt x="330835" y="339724"/>
                  </a:lnTo>
                  <a:lnTo>
                    <a:pt x="299719" y="371474"/>
                  </a:lnTo>
                  <a:lnTo>
                    <a:pt x="269875" y="405129"/>
                  </a:lnTo>
                  <a:lnTo>
                    <a:pt x="241935" y="439419"/>
                  </a:lnTo>
                  <a:lnTo>
                    <a:pt x="214630" y="474979"/>
                  </a:lnTo>
                  <a:lnTo>
                    <a:pt x="188594" y="511174"/>
                  </a:lnTo>
                  <a:lnTo>
                    <a:pt x="164464" y="548639"/>
                  </a:lnTo>
                  <a:lnTo>
                    <a:pt x="141605" y="587374"/>
                  </a:lnTo>
                  <a:lnTo>
                    <a:pt x="120014" y="626744"/>
                  </a:lnTo>
                  <a:lnTo>
                    <a:pt x="99694" y="666749"/>
                  </a:lnTo>
                  <a:lnTo>
                    <a:pt x="81280" y="708024"/>
                  </a:lnTo>
                  <a:lnTo>
                    <a:pt x="64135" y="750569"/>
                  </a:lnTo>
                  <a:lnTo>
                    <a:pt x="48894" y="793114"/>
                  </a:lnTo>
                  <a:lnTo>
                    <a:pt x="35560" y="836929"/>
                  </a:lnTo>
                  <a:lnTo>
                    <a:pt x="23494" y="880744"/>
                  </a:lnTo>
                  <a:lnTo>
                    <a:pt x="13335" y="925829"/>
                  </a:lnTo>
                  <a:lnTo>
                    <a:pt x="5080" y="971549"/>
                  </a:lnTo>
                  <a:lnTo>
                    <a:pt x="0" y="1005204"/>
                  </a:lnTo>
                  <a:lnTo>
                    <a:pt x="2306320" y="1005204"/>
                  </a:lnTo>
                  <a:lnTo>
                    <a:pt x="2292985" y="925829"/>
                  </a:lnTo>
                  <a:lnTo>
                    <a:pt x="2282825" y="880744"/>
                  </a:lnTo>
                  <a:lnTo>
                    <a:pt x="2270760" y="836929"/>
                  </a:lnTo>
                  <a:lnTo>
                    <a:pt x="2257425" y="793114"/>
                  </a:lnTo>
                  <a:lnTo>
                    <a:pt x="2242185" y="750569"/>
                  </a:lnTo>
                  <a:lnTo>
                    <a:pt x="2225675" y="708024"/>
                  </a:lnTo>
                  <a:lnTo>
                    <a:pt x="2207260" y="666749"/>
                  </a:lnTo>
                  <a:lnTo>
                    <a:pt x="2186940" y="626744"/>
                  </a:lnTo>
                  <a:lnTo>
                    <a:pt x="2165350" y="587374"/>
                  </a:lnTo>
                  <a:lnTo>
                    <a:pt x="2142490" y="548639"/>
                  </a:lnTo>
                  <a:lnTo>
                    <a:pt x="2118360" y="511174"/>
                  </a:lnTo>
                  <a:lnTo>
                    <a:pt x="2092960" y="474979"/>
                  </a:lnTo>
                  <a:lnTo>
                    <a:pt x="2065654" y="439419"/>
                  </a:lnTo>
                  <a:lnTo>
                    <a:pt x="2037079" y="405129"/>
                  </a:lnTo>
                  <a:lnTo>
                    <a:pt x="2007235" y="371474"/>
                  </a:lnTo>
                  <a:lnTo>
                    <a:pt x="1976754" y="339724"/>
                  </a:lnTo>
                  <a:lnTo>
                    <a:pt x="1944370" y="308609"/>
                  </a:lnTo>
                  <a:lnTo>
                    <a:pt x="1911350" y="279399"/>
                  </a:lnTo>
                  <a:lnTo>
                    <a:pt x="1877060" y="250824"/>
                  </a:lnTo>
                  <a:lnTo>
                    <a:pt x="1841500" y="223519"/>
                  </a:lnTo>
                  <a:lnTo>
                    <a:pt x="1804670" y="198119"/>
                  </a:lnTo>
                  <a:lnTo>
                    <a:pt x="1767204" y="173989"/>
                  </a:lnTo>
                  <a:lnTo>
                    <a:pt x="1728470" y="151129"/>
                  </a:lnTo>
                  <a:lnTo>
                    <a:pt x="1689100" y="129539"/>
                  </a:lnTo>
                  <a:lnTo>
                    <a:pt x="1648460" y="109219"/>
                  </a:lnTo>
                  <a:lnTo>
                    <a:pt x="1607185" y="90804"/>
                  </a:lnTo>
                  <a:lnTo>
                    <a:pt x="1565275" y="74294"/>
                  </a:lnTo>
                  <a:lnTo>
                    <a:pt x="1522095" y="59054"/>
                  </a:lnTo>
                  <a:lnTo>
                    <a:pt x="1478279" y="45719"/>
                  </a:lnTo>
                  <a:lnTo>
                    <a:pt x="1433829" y="33654"/>
                  </a:lnTo>
                  <a:lnTo>
                    <a:pt x="1388745" y="23494"/>
                  </a:lnTo>
                  <a:lnTo>
                    <a:pt x="1343025" y="15239"/>
                  </a:lnTo>
                  <a:lnTo>
                    <a:pt x="1296670" y="8254"/>
                  </a:lnTo>
                  <a:lnTo>
                    <a:pt x="1249679" y="3809"/>
                  </a:lnTo>
                  <a:lnTo>
                    <a:pt x="1202054" y="634"/>
                  </a:lnTo>
                  <a:lnTo>
                    <a:pt x="1154429" y="0"/>
                  </a:lnTo>
                  <a:close/>
                </a:path>
              </a:pathLst>
            </a:custGeom>
            <a:solidFill>
              <a:srgbClr val="f4d0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object 10"/>
            <p:cNvSpPr/>
            <p:nvPr/>
          </p:nvSpPr>
          <p:spPr>
            <a:xfrm>
              <a:off x="2178720" y="8478360"/>
              <a:ext cx="2821680" cy="1329480"/>
            </a:xfrm>
            <a:custGeom>
              <a:avLst/>
              <a:gdLst/>
              <a:ahLst/>
              <a:rect l="l" t="t" r="r" b="b"/>
              <a:pathLst>
                <a:path w="2821940" h="1329690">
                  <a:moveTo>
                    <a:pt x="2643504" y="78739"/>
                  </a:moveTo>
                  <a:lnTo>
                    <a:pt x="2625725" y="78739"/>
                  </a:lnTo>
                  <a:lnTo>
                    <a:pt x="2609215" y="83184"/>
                  </a:lnTo>
                  <a:lnTo>
                    <a:pt x="2543810" y="132714"/>
                  </a:lnTo>
                  <a:lnTo>
                    <a:pt x="2498090" y="178434"/>
                  </a:lnTo>
                  <a:lnTo>
                    <a:pt x="2470785" y="220344"/>
                  </a:lnTo>
                  <a:lnTo>
                    <a:pt x="2446019" y="263524"/>
                  </a:lnTo>
                  <a:lnTo>
                    <a:pt x="2423160" y="308609"/>
                  </a:lnTo>
                  <a:lnTo>
                    <a:pt x="2402204" y="353694"/>
                  </a:lnTo>
                  <a:lnTo>
                    <a:pt x="2381250" y="399414"/>
                  </a:lnTo>
                  <a:lnTo>
                    <a:pt x="2359660" y="447039"/>
                  </a:lnTo>
                  <a:lnTo>
                    <a:pt x="2337435" y="494664"/>
                  </a:lnTo>
                  <a:lnTo>
                    <a:pt x="2268854" y="635634"/>
                  </a:lnTo>
                  <a:lnTo>
                    <a:pt x="2225675" y="721994"/>
                  </a:lnTo>
                  <a:lnTo>
                    <a:pt x="2207260" y="761999"/>
                  </a:lnTo>
                  <a:lnTo>
                    <a:pt x="2191385" y="803274"/>
                  </a:lnTo>
                  <a:lnTo>
                    <a:pt x="2177415" y="845184"/>
                  </a:lnTo>
                  <a:lnTo>
                    <a:pt x="2166619" y="885824"/>
                  </a:lnTo>
                  <a:lnTo>
                    <a:pt x="2157094" y="926464"/>
                  </a:lnTo>
                  <a:lnTo>
                    <a:pt x="2146300" y="966469"/>
                  </a:lnTo>
                  <a:lnTo>
                    <a:pt x="2132965" y="1005839"/>
                  </a:lnTo>
                  <a:lnTo>
                    <a:pt x="2123440" y="1035684"/>
                  </a:lnTo>
                  <a:lnTo>
                    <a:pt x="2118360" y="1065529"/>
                  </a:lnTo>
                  <a:lnTo>
                    <a:pt x="2116454" y="1096009"/>
                  </a:lnTo>
                  <a:lnTo>
                    <a:pt x="2118994" y="1126489"/>
                  </a:lnTo>
                  <a:lnTo>
                    <a:pt x="2132965" y="1170939"/>
                  </a:lnTo>
                  <a:lnTo>
                    <a:pt x="2159635" y="1203324"/>
                  </a:lnTo>
                  <a:lnTo>
                    <a:pt x="2196465" y="1223009"/>
                  </a:lnTo>
                  <a:lnTo>
                    <a:pt x="2239010" y="1228724"/>
                  </a:lnTo>
                  <a:lnTo>
                    <a:pt x="2283460" y="1219834"/>
                  </a:lnTo>
                  <a:lnTo>
                    <a:pt x="2308225" y="1207134"/>
                  </a:lnTo>
                  <a:lnTo>
                    <a:pt x="2329179" y="1191259"/>
                  </a:lnTo>
                  <a:lnTo>
                    <a:pt x="2348229" y="1172844"/>
                  </a:lnTo>
                  <a:lnTo>
                    <a:pt x="2366644" y="1153794"/>
                  </a:lnTo>
                  <a:lnTo>
                    <a:pt x="2404110" y="1115694"/>
                  </a:lnTo>
                  <a:lnTo>
                    <a:pt x="2439035" y="1075689"/>
                  </a:lnTo>
                  <a:lnTo>
                    <a:pt x="2472054" y="1034414"/>
                  </a:lnTo>
                  <a:lnTo>
                    <a:pt x="2503804" y="991869"/>
                  </a:lnTo>
                  <a:lnTo>
                    <a:pt x="2534919" y="948689"/>
                  </a:lnTo>
                  <a:lnTo>
                    <a:pt x="2564765" y="905509"/>
                  </a:lnTo>
                  <a:lnTo>
                    <a:pt x="2594610" y="861694"/>
                  </a:lnTo>
                  <a:lnTo>
                    <a:pt x="2623819" y="814069"/>
                  </a:lnTo>
                  <a:lnTo>
                    <a:pt x="2651125" y="765809"/>
                  </a:lnTo>
                  <a:lnTo>
                    <a:pt x="2676525" y="716914"/>
                  </a:lnTo>
                  <a:lnTo>
                    <a:pt x="2700654" y="666749"/>
                  </a:lnTo>
                  <a:lnTo>
                    <a:pt x="2724150" y="616584"/>
                  </a:lnTo>
                  <a:lnTo>
                    <a:pt x="2745740" y="568959"/>
                  </a:lnTo>
                  <a:lnTo>
                    <a:pt x="2766060" y="520699"/>
                  </a:lnTo>
                  <a:lnTo>
                    <a:pt x="2783840" y="472439"/>
                  </a:lnTo>
                  <a:lnTo>
                    <a:pt x="2799079" y="422909"/>
                  </a:lnTo>
                  <a:lnTo>
                    <a:pt x="2811144" y="372744"/>
                  </a:lnTo>
                  <a:lnTo>
                    <a:pt x="2819400" y="320674"/>
                  </a:lnTo>
                  <a:lnTo>
                    <a:pt x="2821940" y="285749"/>
                  </a:lnTo>
                  <a:lnTo>
                    <a:pt x="2821304" y="251459"/>
                  </a:lnTo>
                  <a:lnTo>
                    <a:pt x="2802254" y="186689"/>
                  </a:lnTo>
                  <a:lnTo>
                    <a:pt x="2778760" y="143509"/>
                  </a:lnTo>
                  <a:lnTo>
                    <a:pt x="2745740" y="113029"/>
                  </a:lnTo>
                  <a:lnTo>
                    <a:pt x="2705735" y="92709"/>
                  </a:lnTo>
                  <a:lnTo>
                    <a:pt x="2660650" y="80644"/>
                  </a:lnTo>
                  <a:lnTo>
                    <a:pt x="2643504" y="78739"/>
                  </a:lnTo>
                  <a:close/>
                  <a:moveTo>
                    <a:pt x="1336675" y="0"/>
                  </a:moveTo>
                  <a:lnTo>
                    <a:pt x="1291589" y="634"/>
                  </a:lnTo>
                  <a:lnTo>
                    <a:pt x="1247775" y="11429"/>
                  </a:lnTo>
                  <a:lnTo>
                    <a:pt x="1206500" y="29844"/>
                  </a:lnTo>
                  <a:lnTo>
                    <a:pt x="1169035" y="55244"/>
                  </a:lnTo>
                  <a:lnTo>
                    <a:pt x="1138554" y="107314"/>
                  </a:lnTo>
                  <a:lnTo>
                    <a:pt x="1136014" y="137794"/>
                  </a:lnTo>
                  <a:lnTo>
                    <a:pt x="1137285" y="168909"/>
                  </a:lnTo>
                  <a:lnTo>
                    <a:pt x="1141729" y="215264"/>
                  </a:lnTo>
                  <a:lnTo>
                    <a:pt x="1149350" y="261619"/>
                  </a:lnTo>
                  <a:lnTo>
                    <a:pt x="1169669" y="353059"/>
                  </a:lnTo>
                  <a:lnTo>
                    <a:pt x="1179194" y="399414"/>
                  </a:lnTo>
                  <a:lnTo>
                    <a:pt x="1188085" y="449579"/>
                  </a:lnTo>
                  <a:lnTo>
                    <a:pt x="1197610" y="500379"/>
                  </a:lnTo>
                  <a:lnTo>
                    <a:pt x="1206500" y="550544"/>
                  </a:lnTo>
                  <a:lnTo>
                    <a:pt x="1216025" y="601344"/>
                  </a:lnTo>
                  <a:lnTo>
                    <a:pt x="1225550" y="651509"/>
                  </a:lnTo>
                  <a:lnTo>
                    <a:pt x="1236344" y="702309"/>
                  </a:lnTo>
                  <a:lnTo>
                    <a:pt x="1249044" y="756284"/>
                  </a:lnTo>
                  <a:lnTo>
                    <a:pt x="1264285" y="808989"/>
                  </a:lnTo>
                  <a:lnTo>
                    <a:pt x="1280794" y="860424"/>
                  </a:lnTo>
                  <a:lnTo>
                    <a:pt x="1299210" y="909319"/>
                  </a:lnTo>
                  <a:lnTo>
                    <a:pt x="1311910" y="934719"/>
                  </a:lnTo>
                  <a:lnTo>
                    <a:pt x="1322069" y="958849"/>
                  </a:lnTo>
                  <a:lnTo>
                    <a:pt x="1328419" y="983614"/>
                  </a:lnTo>
                  <a:lnTo>
                    <a:pt x="1330960" y="1008379"/>
                  </a:lnTo>
                  <a:lnTo>
                    <a:pt x="1339214" y="1043939"/>
                  </a:lnTo>
                  <a:lnTo>
                    <a:pt x="1362710" y="1078864"/>
                  </a:lnTo>
                  <a:lnTo>
                    <a:pt x="1396364" y="1107439"/>
                  </a:lnTo>
                  <a:lnTo>
                    <a:pt x="1433829" y="1123949"/>
                  </a:lnTo>
                  <a:lnTo>
                    <a:pt x="1453514" y="1126489"/>
                  </a:lnTo>
                  <a:lnTo>
                    <a:pt x="1472564" y="1126489"/>
                  </a:lnTo>
                  <a:lnTo>
                    <a:pt x="1509394" y="1112519"/>
                  </a:lnTo>
                  <a:lnTo>
                    <a:pt x="1544319" y="1080134"/>
                  </a:lnTo>
                  <a:lnTo>
                    <a:pt x="1569085" y="1044574"/>
                  </a:lnTo>
                  <a:lnTo>
                    <a:pt x="1585594" y="1004569"/>
                  </a:lnTo>
                  <a:lnTo>
                    <a:pt x="1593850" y="961389"/>
                  </a:lnTo>
                  <a:lnTo>
                    <a:pt x="1594485" y="914399"/>
                  </a:lnTo>
                  <a:lnTo>
                    <a:pt x="1589404" y="857249"/>
                  </a:lnTo>
                  <a:lnTo>
                    <a:pt x="1587500" y="828674"/>
                  </a:lnTo>
                  <a:lnTo>
                    <a:pt x="1588769" y="800099"/>
                  </a:lnTo>
                  <a:lnTo>
                    <a:pt x="1593214" y="749299"/>
                  </a:lnTo>
                  <a:lnTo>
                    <a:pt x="1595754" y="699134"/>
                  </a:lnTo>
                  <a:lnTo>
                    <a:pt x="1597540" y="651509"/>
                  </a:lnTo>
                  <a:lnTo>
                    <a:pt x="1597660" y="598169"/>
                  </a:lnTo>
                  <a:lnTo>
                    <a:pt x="1596389" y="547369"/>
                  </a:lnTo>
                  <a:lnTo>
                    <a:pt x="1593214" y="496569"/>
                  </a:lnTo>
                  <a:lnTo>
                    <a:pt x="1587500" y="444499"/>
                  </a:lnTo>
                  <a:lnTo>
                    <a:pt x="1579879" y="392429"/>
                  </a:lnTo>
                  <a:lnTo>
                    <a:pt x="1570354" y="340994"/>
                  </a:lnTo>
                  <a:lnTo>
                    <a:pt x="1559560" y="289559"/>
                  </a:lnTo>
                  <a:lnTo>
                    <a:pt x="1548129" y="241934"/>
                  </a:lnTo>
                  <a:lnTo>
                    <a:pt x="1532889" y="196849"/>
                  </a:lnTo>
                  <a:lnTo>
                    <a:pt x="1513839" y="153034"/>
                  </a:lnTo>
                  <a:lnTo>
                    <a:pt x="1490979" y="111124"/>
                  </a:lnTo>
                  <a:lnTo>
                    <a:pt x="1461769" y="71119"/>
                  </a:lnTo>
                  <a:lnTo>
                    <a:pt x="1423035" y="33654"/>
                  </a:lnTo>
                  <a:lnTo>
                    <a:pt x="1380489" y="10794"/>
                  </a:lnTo>
                  <a:lnTo>
                    <a:pt x="1336675" y="0"/>
                  </a:lnTo>
                  <a:close/>
                  <a:moveTo>
                    <a:pt x="137794" y="915669"/>
                  </a:moveTo>
                  <a:lnTo>
                    <a:pt x="88264" y="922654"/>
                  </a:lnTo>
                  <a:lnTo>
                    <a:pt x="52704" y="936624"/>
                  </a:lnTo>
                  <a:lnTo>
                    <a:pt x="8254" y="988694"/>
                  </a:lnTo>
                  <a:lnTo>
                    <a:pt x="0" y="1025524"/>
                  </a:lnTo>
                  <a:lnTo>
                    <a:pt x="634" y="1049654"/>
                  </a:lnTo>
                  <a:lnTo>
                    <a:pt x="11429" y="1095374"/>
                  </a:lnTo>
                  <a:lnTo>
                    <a:pt x="32384" y="1144269"/>
                  </a:lnTo>
                  <a:lnTo>
                    <a:pt x="73659" y="1183004"/>
                  </a:lnTo>
                  <a:lnTo>
                    <a:pt x="127000" y="1202054"/>
                  </a:lnTo>
                  <a:lnTo>
                    <a:pt x="204469" y="1217294"/>
                  </a:lnTo>
                  <a:lnTo>
                    <a:pt x="250825" y="1228724"/>
                  </a:lnTo>
                  <a:lnTo>
                    <a:pt x="340359" y="1257934"/>
                  </a:lnTo>
                  <a:lnTo>
                    <a:pt x="386079" y="1269364"/>
                  </a:lnTo>
                  <a:lnTo>
                    <a:pt x="716279" y="1329054"/>
                  </a:lnTo>
                  <a:lnTo>
                    <a:pt x="737869" y="1329689"/>
                  </a:lnTo>
                  <a:lnTo>
                    <a:pt x="759459" y="1326514"/>
                  </a:lnTo>
                  <a:lnTo>
                    <a:pt x="781050" y="1316354"/>
                  </a:lnTo>
                  <a:lnTo>
                    <a:pt x="786764" y="1313814"/>
                  </a:lnTo>
                  <a:lnTo>
                    <a:pt x="817879" y="1285239"/>
                  </a:lnTo>
                  <a:lnTo>
                    <a:pt x="822959" y="1278254"/>
                  </a:lnTo>
                  <a:lnTo>
                    <a:pt x="836294" y="1257299"/>
                  </a:lnTo>
                  <a:lnTo>
                    <a:pt x="840104" y="1234439"/>
                  </a:lnTo>
                  <a:lnTo>
                    <a:pt x="833754" y="1212214"/>
                  </a:lnTo>
                  <a:lnTo>
                    <a:pt x="798194" y="1177289"/>
                  </a:lnTo>
                  <a:lnTo>
                    <a:pt x="755650" y="1145539"/>
                  </a:lnTo>
                  <a:lnTo>
                    <a:pt x="691514" y="1104899"/>
                  </a:lnTo>
                  <a:lnTo>
                    <a:pt x="648334" y="1080769"/>
                  </a:lnTo>
                  <a:lnTo>
                    <a:pt x="604519" y="1057909"/>
                  </a:lnTo>
                  <a:lnTo>
                    <a:pt x="560069" y="1036954"/>
                  </a:lnTo>
                  <a:lnTo>
                    <a:pt x="514984" y="1017904"/>
                  </a:lnTo>
                  <a:lnTo>
                    <a:pt x="469264" y="1000124"/>
                  </a:lnTo>
                  <a:lnTo>
                    <a:pt x="422909" y="982979"/>
                  </a:lnTo>
                  <a:lnTo>
                    <a:pt x="375919" y="967104"/>
                  </a:lnTo>
                  <a:lnTo>
                    <a:pt x="328929" y="951864"/>
                  </a:lnTo>
                  <a:lnTo>
                    <a:pt x="281939" y="937259"/>
                  </a:lnTo>
                  <a:lnTo>
                    <a:pt x="234950" y="924559"/>
                  </a:lnTo>
                  <a:lnTo>
                    <a:pt x="186689" y="916939"/>
                  </a:lnTo>
                  <a:lnTo>
                    <a:pt x="137794" y="915669"/>
                  </a:lnTo>
                  <a:close/>
                  <a:moveTo>
                    <a:pt x="850900" y="769619"/>
                  </a:moveTo>
                  <a:lnTo>
                    <a:pt x="812164" y="780414"/>
                  </a:lnTo>
                  <a:lnTo>
                    <a:pt x="780414" y="810894"/>
                  </a:lnTo>
                  <a:lnTo>
                    <a:pt x="761364" y="851534"/>
                  </a:lnTo>
                  <a:lnTo>
                    <a:pt x="756919" y="897254"/>
                  </a:lnTo>
                  <a:lnTo>
                    <a:pt x="767079" y="941069"/>
                  </a:lnTo>
                  <a:lnTo>
                    <a:pt x="786764" y="978534"/>
                  </a:lnTo>
                  <a:lnTo>
                    <a:pt x="809625" y="1012189"/>
                  </a:lnTo>
                  <a:lnTo>
                    <a:pt x="836929" y="1043304"/>
                  </a:lnTo>
                  <a:lnTo>
                    <a:pt x="869314" y="1073784"/>
                  </a:lnTo>
                  <a:lnTo>
                    <a:pt x="889000" y="1090294"/>
                  </a:lnTo>
                  <a:lnTo>
                    <a:pt x="925829" y="1125854"/>
                  </a:lnTo>
                  <a:lnTo>
                    <a:pt x="942975" y="1145539"/>
                  </a:lnTo>
                  <a:lnTo>
                    <a:pt x="977264" y="1170939"/>
                  </a:lnTo>
                  <a:lnTo>
                    <a:pt x="1017269" y="1179194"/>
                  </a:lnTo>
                  <a:lnTo>
                    <a:pt x="1056639" y="1170304"/>
                  </a:lnTo>
                  <a:lnTo>
                    <a:pt x="1090294" y="1143634"/>
                  </a:lnTo>
                  <a:lnTo>
                    <a:pt x="1093469" y="1139824"/>
                  </a:lnTo>
                  <a:lnTo>
                    <a:pt x="1097279" y="1136649"/>
                  </a:lnTo>
                  <a:lnTo>
                    <a:pt x="1101089" y="1134109"/>
                  </a:lnTo>
                  <a:lnTo>
                    <a:pt x="1122044" y="1116964"/>
                  </a:lnTo>
                  <a:lnTo>
                    <a:pt x="1132204" y="1096644"/>
                  </a:lnTo>
                  <a:lnTo>
                    <a:pt x="1131569" y="1073784"/>
                  </a:lnTo>
                  <a:lnTo>
                    <a:pt x="1118869" y="1051559"/>
                  </a:lnTo>
                  <a:lnTo>
                    <a:pt x="1087119" y="1009649"/>
                  </a:lnTo>
                  <a:lnTo>
                    <a:pt x="1057909" y="966469"/>
                  </a:lnTo>
                  <a:lnTo>
                    <a:pt x="1003300" y="876934"/>
                  </a:lnTo>
                  <a:lnTo>
                    <a:pt x="981075" y="845184"/>
                  </a:lnTo>
                  <a:lnTo>
                    <a:pt x="926464" y="793114"/>
                  </a:lnTo>
                  <a:lnTo>
                    <a:pt x="890904" y="776604"/>
                  </a:lnTo>
                  <a:lnTo>
                    <a:pt x="870584" y="772159"/>
                  </a:lnTo>
                  <a:lnTo>
                    <a:pt x="850900" y="769619"/>
                  </a:lnTo>
                  <a:close/>
                  <a:moveTo>
                    <a:pt x="1871979" y="488949"/>
                  </a:moveTo>
                  <a:lnTo>
                    <a:pt x="1816100" y="499744"/>
                  </a:lnTo>
                  <a:lnTo>
                    <a:pt x="1779904" y="551814"/>
                  </a:lnTo>
                  <a:lnTo>
                    <a:pt x="1764664" y="597534"/>
                  </a:lnTo>
                  <a:lnTo>
                    <a:pt x="1753869" y="643889"/>
                  </a:lnTo>
                  <a:lnTo>
                    <a:pt x="1746885" y="690879"/>
                  </a:lnTo>
                  <a:lnTo>
                    <a:pt x="1743710" y="737869"/>
                  </a:lnTo>
                  <a:lnTo>
                    <a:pt x="1743710" y="784859"/>
                  </a:lnTo>
                  <a:lnTo>
                    <a:pt x="1746250" y="832484"/>
                  </a:lnTo>
                  <a:lnTo>
                    <a:pt x="1751964" y="880109"/>
                  </a:lnTo>
                  <a:lnTo>
                    <a:pt x="1757044" y="908049"/>
                  </a:lnTo>
                  <a:lnTo>
                    <a:pt x="1760219" y="921384"/>
                  </a:lnTo>
                  <a:lnTo>
                    <a:pt x="1762125" y="935354"/>
                  </a:lnTo>
                  <a:lnTo>
                    <a:pt x="1781810" y="981074"/>
                  </a:lnTo>
                  <a:lnTo>
                    <a:pt x="1823719" y="1006474"/>
                  </a:lnTo>
                  <a:lnTo>
                    <a:pt x="1851660" y="1008379"/>
                  </a:lnTo>
                  <a:lnTo>
                    <a:pt x="1880235" y="998219"/>
                  </a:lnTo>
                  <a:lnTo>
                    <a:pt x="1924050" y="967739"/>
                  </a:lnTo>
                  <a:lnTo>
                    <a:pt x="1945004" y="921384"/>
                  </a:lnTo>
                  <a:lnTo>
                    <a:pt x="1946910" y="874394"/>
                  </a:lnTo>
                  <a:lnTo>
                    <a:pt x="1951989" y="827404"/>
                  </a:lnTo>
                  <a:lnTo>
                    <a:pt x="1958339" y="780414"/>
                  </a:lnTo>
                  <a:lnTo>
                    <a:pt x="1963419" y="732789"/>
                  </a:lnTo>
                  <a:lnTo>
                    <a:pt x="1964054" y="685799"/>
                  </a:lnTo>
                  <a:lnTo>
                    <a:pt x="1962785" y="652779"/>
                  </a:lnTo>
                  <a:lnTo>
                    <a:pt x="1960244" y="619759"/>
                  </a:lnTo>
                  <a:lnTo>
                    <a:pt x="1954529" y="588009"/>
                  </a:lnTo>
                  <a:lnTo>
                    <a:pt x="1940560" y="556894"/>
                  </a:lnTo>
                  <a:lnTo>
                    <a:pt x="1931035" y="532764"/>
                  </a:lnTo>
                  <a:lnTo>
                    <a:pt x="1916429" y="512444"/>
                  </a:lnTo>
                  <a:lnTo>
                    <a:pt x="1897379" y="497204"/>
                  </a:lnTo>
                  <a:lnTo>
                    <a:pt x="1871979" y="488949"/>
                  </a:lnTo>
                  <a:close/>
                </a:path>
              </a:pathLst>
            </a:custGeom>
            <a:solidFill>
              <a:srgbClr val="a756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object 11"/>
            <p:cNvSpPr/>
            <p:nvPr/>
          </p:nvSpPr>
          <p:spPr>
            <a:xfrm>
              <a:off x="4320" y="6458040"/>
              <a:ext cx="908280" cy="2980800"/>
            </a:xfrm>
            <a:custGeom>
              <a:avLst/>
              <a:gdLst/>
              <a:ahLst/>
              <a:rect l="l" t="t" r="r" b="b"/>
              <a:pathLst>
                <a:path w="908685" h="2981325">
                  <a:moveTo>
                    <a:pt x="908685" y="2369820"/>
                  </a:moveTo>
                  <a:lnTo>
                    <a:pt x="170180" y="2369820"/>
                  </a:lnTo>
                  <a:lnTo>
                    <a:pt x="189865" y="2370455"/>
                  </a:lnTo>
                  <a:lnTo>
                    <a:pt x="205740" y="2382520"/>
                  </a:lnTo>
                  <a:lnTo>
                    <a:pt x="212090" y="2402840"/>
                  </a:lnTo>
                  <a:lnTo>
                    <a:pt x="212090" y="2633980"/>
                  </a:lnTo>
                  <a:lnTo>
                    <a:pt x="215900" y="2681605"/>
                  </a:lnTo>
                  <a:lnTo>
                    <a:pt x="225425" y="2726690"/>
                  </a:lnTo>
                  <a:lnTo>
                    <a:pt x="240029" y="2769235"/>
                  </a:lnTo>
                  <a:lnTo>
                    <a:pt x="260350" y="2809240"/>
                  </a:lnTo>
                  <a:lnTo>
                    <a:pt x="285750" y="2846070"/>
                  </a:lnTo>
                  <a:lnTo>
                    <a:pt x="314959" y="2879725"/>
                  </a:lnTo>
                  <a:lnTo>
                    <a:pt x="348615" y="2908935"/>
                  </a:lnTo>
                  <a:lnTo>
                    <a:pt x="385445" y="2933700"/>
                  </a:lnTo>
                  <a:lnTo>
                    <a:pt x="425450" y="2954020"/>
                  </a:lnTo>
                  <a:lnTo>
                    <a:pt x="468630" y="2968625"/>
                  </a:lnTo>
                  <a:lnTo>
                    <a:pt x="513714" y="2978150"/>
                  </a:lnTo>
                  <a:lnTo>
                    <a:pt x="561340" y="2981325"/>
                  </a:lnTo>
                  <a:lnTo>
                    <a:pt x="608330" y="2978150"/>
                  </a:lnTo>
                  <a:lnTo>
                    <a:pt x="653415" y="2968625"/>
                  </a:lnTo>
                  <a:lnTo>
                    <a:pt x="696595" y="2954020"/>
                  </a:lnTo>
                  <a:lnTo>
                    <a:pt x="736600" y="2933700"/>
                  </a:lnTo>
                  <a:lnTo>
                    <a:pt x="773430" y="2908935"/>
                  </a:lnTo>
                  <a:lnTo>
                    <a:pt x="807085" y="2879725"/>
                  </a:lnTo>
                  <a:lnTo>
                    <a:pt x="836295" y="2846070"/>
                  </a:lnTo>
                  <a:lnTo>
                    <a:pt x="861060" y="2809240"/>
                  </a:lnTo>
                  <a:lnTo>
                    <a:pt x="881380" y="2769235"/>
                  </a:lnTo>
                  <a:lnTo>
                    <a:pt x="896620" y="2726690"/>
                  </a:lnTo>
                  <a:lnTo>
                    <a:pt x="905510" y="2681605"/>
                  </a:lnTo>
                  <a:lnTo>
                    <a:pt x="908685" y="2633980"/>
                  </a:lnTo>
                  <a:lnTo>
                    <a:pt x="908685" y="2369820"/>
                  </a:lnTo>
                  <a:close/>
                  <a:moveTo>
                    <a:pt x="0" y="0"/>
                  </a:moveTo>
                  <a:lnTo>
                    <a:pt x="0" y="2493010"/>
                  </a:lnTo>
                  <a:lnTo>
                    <a:pt x="33020" y="2479675"/>
                  </a:lnTo>
                  <a:lnTo>
                    <a:pt x="78105" y="2453005"/>
                  </a:lnTo>
                  <a:lnTo>
                    <a:pt x="118110" y="2419985"/>
                  </a:lnTo>
                  <a:lnTo>
                    <a:pt x="152400" y="2381250"/>
                  </a:lnTo>
                  <a:lnTo>
                    <a:pt x="170180" y="2369820"/>
                  </a:lnTo>
                  <a:lnTo>
                    <a:pt x="908685" y="2369820"/>
                  </a:lnTo>
                  <a:lnTo>
                    <a:pt x="908685" y="1351915"/>
                  </a:lnTo>
                  <a:lnTo>
                    <a:pt x="905510" y="1304925"/>
                  </a:lnTo>
                  <a:lnTo>
                    <a:pt x="896620" y="1259205"/>
                  </a:lnTo>
                  <a:lnTo>
                    <a:pt x="881380" y="1216660"/>
                  </a:lnTo>
                  <a:lnTo>
                    <a:pt x="861060" y="1176655"/>
                  </a:lnTo>
                  <a:lnTo>
                    <a:pt x="836295" y="1139825"/>
                  </a:lnTo>
                  <a:lnTo>
                    <a:pt x="807085" y="1106170"/>
                  </a:lnTo>
                  <a:lnTo>
                    <a:pt x="773430" y="1076960"/>
                  </a:lnTo>
                  <a:lnTo>
                    <a:pt x="736600" y="1052195"/>
                  </a:lnTo>
                  <a:lnTo>
                    <a:pt x="696595" y="1032510"/>
                  </a:lnTo>
                  <a:lnTo>
                    <a:pt x="653415" y="1017270"/>
                  </a:lnTo>
                  <a:lnTo>
                    <a:pt x="608330" y="1008380"/>
                  </a:lnTo>
                  <a:lnTo>
                    <a:pt x="591820" y="1007110"/>
                  </a:lnTo>
                  <a:lnTo>
                    <a:pt x="480695" y="1007110"/>
                  </a:lnTo>
                  <a:lnTo>
                    <a:pt x="434975" y="1000125"/>
                  </a:lnTo>
                  <a:lnTo>
                    <a:pt x="392430" y="986155"/>
                  </a:lnTo>
                  <a:lnTo>
                    <a:pt x="352425" y="965835"/>
                  </a:lnTo>
                  <a:lnTo>
                    <a:pt x="317500" y="939164"/>
                  </a:lnTo>
                  <a:lnTo>
                    <a:pt x="286384" y="907414"/>
                  </a:lnTo>
                  <a:lnTo>
                    <a:pt x="261619" y="871220"/>
                  </a:lnTo>
                  <a:lnTo>
                    <a:pt x="242569" y="831214"/>
                  </a:lnTo>
                  <a:lnTo>
                    <a:pt x="231140" y="787400"/>
                  </a:lnTo>
                  <a:lnTo>
                    <a:pt x="226694" y="740410"/>
                  </a:lnTo>
                  <a:lnTo>
                    <a:pt x="226694" y="324485"/>
                  </a:lnTo>
                  <a:lnTo>
                    <a:pt x="223519" y="277495"/>
                  </a:lnTo>
                  <a:lnTo>
                    <a:pt x="214629" y="232410"/>
                  </a:lnTo>
                  <a:lnTo>
                    <a:pt x="199390" y="189864"/>
                  </a:lnTo>
                  <a:lnTo>
                    <a:pt x="179705" y="149860"/>
                  </a:lnTo>
                  <a:lnTo>
                    <a:pt x="154305" y="112395"/>
                  </a:lnTo>
                  <a:lnTo>
                    <a:pt x="125095" y="79375"/>
                  </a:lnTo>
                  <a:lnTo>
                    <a:pt x="92075" y="50164"/>
                  </a:lnTo>
                  <a:lnTo>
                    <a:pt x="54610" y="25400"/>
                  </a:lnTo>
                  <a:lnTo>
                    <a:pt x="14604" y="5080"/>
                  </a:lnTo>
                  <a:lnTo>
                    <a:pt x="0" y="0"/>
                  </a:lnTo>
                  <a:close/>
                  <a:moveTo>
                    <a:pt x="561340" y="1005205"/>
                  </a:moveTo>
                  <a:lnTo>
                    <a:pt x="544195" y="1005205"/>
                  </a:lnTo>
                  <a:lnTo>
                    <a:pt x="528320" y="1006475"/>
                  </a:lnTo>
                  <a:lnTo>
                    <a:pt x="480695" y="1007110"/>
                  </a:lnTo>
                  <a:lnTo>
                    <a:pt x="591820" y="1007110"/>
                  </a:lnTo>
                  <a:lnTo>
                    <a:pt x="561340" y="1005205"/>
                  </a:lnTo>
                  <a:close/>
                </a:path>
              </a:pathLst>
            </a:custGeom>
            <a:solidFill>
              <a:srgbClr val="f4a4a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7" name="object 12"/>
          <p:cNvGrpSpPr/>
          <p:nvPr/>
        </p:nvGrpSpPr>
        <p:grpSpPr>
          <a:xfrm>
            <a:off x="5469840" y="8915400"/>
            <a:ext cx="2081160" cy="1759320"/>
            <a:chOff x="5469840" y="8915400"/>
            <a:chExt cx="2081160" cy="1759320"/>
          </a:xfrm>
        </p:grpSpPr>
        <p:sp>
          <p:nvSpPr>
            <p:cNvPr id="58" name="object 13"/>
            <p:cNvSpPr/>
            <p:nvPr/>
          </p:nvSpPr>
          <p:spPr>
            <a:xfrm>
              <a:off x="5469840" y="8915400"/>
              <a:ext cx="2080440" cy="1759320"/>
            </a:xfrm>
            <a:custGeom>
              <a:avLst/>
              <a:gdLst/>
              <a:ahLst/>
              <a:rect l="l" t="t" r="r" b="b"/>
              <a:pathLst>
                <a:path w="2080895" h="1759584">
                  <a:moveTo>
                    <a:pt x="2080894" y="0"/>
                  </a:moveTo>
                  <a:lnTo>
                    <a:pt x="2069464" y="62229"/>
                  </a:lnTo>
                  <a:lnTo>
                    <a:pt x="2059305" y="107949"/>
                  </a:lnTo>
                  <a:lnTo>
                    <a:pt x="2048510" y="153034"/>
                  </a:lnTo>
                  <a:lnTo>
                    <a:pt x="2037080" y="198119"/>
                  </a:lnTo>
                  <a:lnTo>
                    <a:pt x="2010410" y="286384"/>
                  </a:lnTo>
                  <a:lnTo>
                    <a:pt x="1995805" y="330199"/>
                  </a:lnTo>
                  <a:lnTo>
                    <a:pt x="1979930" y="373379"/>
                  </a:lnTo>
                  <a:lnTo>
                    <a:pt x="1963419" y="415924"/>
                  </a:lnTo>
                  <a:lnTo>
                    <a:pt x="1946275" y="458469"/>
                  </a:lnTo>
                  <a:lnTo>
                    <a:pt x="1927860" y="500379"/>
                  </a:lnTo>
                  <a:lnTo>
                    <a:pt x="1908810" y="541654"/>
                  </a:lnTo>
                  <a:lnTo>
                    <a:pt x="1888489" y="582929"/>
                  </a:lnTo>
                  <a:lnTo>
                    <a:pt x="1868169" y="622934"/>
                  </a:lnTo>
                  <a:lnTo>
                    <a:pt x="1845944" y="662939"/>
                  </a:lnTo>
                  <a:lnTo>
                    <a:pt x="1823719" y="702309"/>
                  </a:lnTo>
                  <a:lnTo>
                    <a:pt x="1800225" y="741044"/>
                  </a:lnTo>
                  <a:lnTo>
                    <a:pt x="1776094" y="779779"/>
                  </a:lnTo>
                  <a:lnTo>
                    <a:pt x="1751330" y="817244"/>
                  </a:lnTo>
                  <a:lnTo>
                    <a:pt x="1725294" y="854709"/>
                  </a:lnTo>
                  <a:lnTo>
                    <a:pt x="1699260" y="890904"/>
                  </a:lnTo>
                  <a:lnTo>
                    <a:pt x="1671955" y="927099"/>
                  </a:lnTo>
                  <a:lnTo>
                    <a:pt x="1644014" y="962659"/>
                  </a:lnTo>
                  <a:lnTo>
                    <a:pt x="1615439" y="997584"/>
                  </a:lnTo>
                  <a:lnTo>
                    <a:pt x="1555750" y="1064894"/>
                  </a:lnTo>
                  <a:lnTo>
                    <a:pt x="1524635" y="1097914"/>
                  </a:lnTo>
                  <a:lnTo>
                    <a:pt x="1493519" y="1130299"/>
                  </a:lnTo>
                  <a:lnTo>
                    <a:pt x="1461135" y="1161414"/>
                  </a:lnTo>
                  <a:lnTo>
                    <a:pt x="1428114" y="1192529"/>
                  </a:lnTo>
                  <a:lnTo>
                    <a:pt x="1360805" y="1252219"/>
                  </a:lnTo>
                  <a:lnTo>
                    <a:pt x="1325880" y="1280794"/>
                  </a:lnTo>
                  <a:lnTo>
                    <a:pt x="1290319" y="1308734"/>
                  </a:lnTo>
                  <a:lnTo>
                    <a:pt x="1254125" y="1336039"/>
                  </a:lnTo>
                  <a:lnTo>
                    <a:pt x="1217930" y="1362709"/>
                  </a:lnTo>
                  <a:lnTo>
                    <a:pt x="1180464" y="1388109"/>
                  </a:lnTo>
                  <a:lnTo>
                    <a:pt x="1143000" y="1412874"/>
                  </a:lnTo>
                  <a:lnTo>
                    <a:pt x="1104264" y="1437004"/>
                  </a:lnTo>
                  <a:lnTo>
                    <a:pt x="1065530" y="1460499"/>
                  </a:lnTo>
                  <a:lnTo>
                    <a:pt x="1026160" y="1482724"/>
                  </a:lnTo>
                  <a:lnTo>
                    <a:pt x="986155" y="1504949"/>
                  </a:lnTo>
                  <a:lnTo>
                    <a:pt x="946150" y="1525269"/>
                  </a:lnTo>
                  <a:lnTo>
                    <a:pt x="904875" y="1545589"/>
                  </a:lnTo>
                  <a:lnTo>
                    <a:pt x="863600" y="1564639"/>
                  </a:lnTo>
                  <a:lnTo>
                    <a:pt x="821689" y="1583054"/>
                  </a:lnTo>
                  <a:lnTo>
                    <a:pt x="779145" y="1600199"/>
                  </a:lnTo>
                  <a:lnTo>
                    <a:pt x="736600" y="1616709"/>
                  </a:lnTo>
                  <a:lnTo>
                    <a:pt x="693420" y="1632584"/>
                  </a:lnTo>
                  <a:lnTo>
                    <a:pt x="649605" y="1647189"/>
                  </a:lnTo>
                  <a:lnTo>
                    <a:pt x="561339" y="1673858"/>
                  </a:lnTo>
                  <a:lnTo>
                    <a:pt x="516255" y="1685289"/>
                  </a:lnTo>
                  <a:lnTo>
                    <a:pt x="471170" y="1696084"/>
                  </a:lnTo>
                  <a:lnTo>
                    <a:pt x="425450" y="1706243"/>
                  </a:lnTo>
                  <a:lnTo>
                    <a:pt x="379095" y="1715134"/>
                  </a:lnTo>
                  <a:lnTo>
                    <a:pt x="332739" y="1722754"/>
                  </a:lnTo>
                  <a:lnTo>
                    <a:pt x="286385" y="1729739"/>
                  </a:lnTo>
                  <a:lnTo>
                    <a:pt x="239395" y="1735454"/>
                  </a:lnTo>
                  <a:lnTo>
                    <a:pt x="191770" y="1740533"/>
                  </a:lnTo>
                  <a:lnTo>
                    <a:pt x="144145" y="1744343"/>
                  </a:lnTo>
                  <a:lnTo>
                    <a:pt x="96520" y="1746884"/>
                  </a:lnTo>
                  <a:lnTo>
                    <a:pt x="48260" y="1748789"/>
                  </a:lnTo>
                  <a:lnTo>
                    <a:pt x="0" y="1749424"/>
                  </a:lnTo>
                  <a:lnTo>
                    <a:pt x="0" y="1759583"/>
                  </a:lnTo>
                  <a:lnTo>
                    <a:pt x="2080894" y="1759583"/>
                  </a:lnTo>
                  <a:lnTo>
                    <a:pt x="2080894" y="0"/>
                  </a:lnTo>
                  <a:close/>
                </a:path>
              </a:pathLst>
            </a:custGeom>
            <a:solidFill>
              <a:srgbClr val="40466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object 14"/>
            <p:cNvSpPr/>
            <p:nvPr/>
          </p:nvSpPr>
          <p:spPr>
            <a:xfrm>
              <a:off x="5601960" y="9094320"/>
              <a:ext cx="1949040" cy="900720"/>
            </a:xfrm>
            <a:custGeom>
              <a:avLst/>
              <a:gdLst/>
              <a:ahLst/>
              <a:rect l="l" t="t" r="r" b="b"/>
              <a:pathLst>
                <a:path w="1949450" h="901065">
                  <a:moveTo>
                    <a:pt x="669925" y="301624"/>
                  </a:moveTo>
                  <a:lnTo>
                    <a:pt x="622934" y="302259"/>
                  </a:lnTo>
                  <a:lnTo>
                    <a:pt x="576579" y="306069"/>
                  </a:lnTo>
                  <a:lnTo>
                    <a:pt x="530225" y="314324"/>
                  </a:lnTo>
                  <a:lnTo>
                    <a:pt x="484504" y="325754"/>
                  </a:lnTo>
                  <a:lnTo>
                    <a:pt x="421639" y="348614"/>
                  </a:lnTo>
                  <a:lnTo>
                    <a:pt x="353694" y="382904"/>
                  </a:lnTo>
                  <a:lnTo>
                    <a:pt x="318134" y="404494"/>
                  </a:lnTo>
                  <a:lnTo>
                    <a:pt x="281939" y="429894"/>
                  </a:lnTo>
                  <a:lnTo>
                    <a:pt x="245744" y="459104"/>
                  </a:lnTo>
                  <a:lnTo>
                    <a:pt x="209550" y="492759"/>
                  </a:lnTo>
                  <a:lnTo>
                    <a:pt x="172719" y="530224"/>
                  </a:lnTo>
                  <a:lnTo>
                    <a:pt x="136525" y="572769"/>
                  </a:lnTo>
                  <a:lnTo>
                    <a:pt x="100964" y="620394"/>
                  </a:lnTo>
                  <a:lnTo>
                    <a:pt x="66675" y="673099"/>
                  </a:lnTo>
                  <a:lnTo>
                    <a:pt x="32384" y="730884"/>
                  </a:lnTo>
                  <a:lnTo>
                    <a:pt x="0" y="795019"/>
                  </a:lnTo>
                  <a:lnTo>
                    <a:pt x="223519" y="901064"/>
                  </a:lnTo>
                  <a:lnTo>
                    <a:pt x="250189" y="848359"/>
                  </a:lnTo>
                  <a:lnTo>
                    <a:pt x="278764" y="799464"/>
                  </a:lnTo>
                  <a:lnTo>
                    <a:pt x="308609" y="755014"/>
                  </a:lnTo>
                  <a:lnTo>
                    <a:pt x="340359" y="714374"/>
                  </a:lnTo>
                  <a:lnTo>
                    <a:pt x="373379" y="678179"/>
                  </a:lnTo>
                  <a:lnTo>
                    <a:pt x="407034" y="646429"/>
                  </a:lnTo>
                  <a:lnTo>
                    <a:pt x="442594" y="618489"/>
                  </a:lnTo>
                  <a:lnTo>
                    <a:pt x="479425" y="594994"/>
                  </a:lnTo>
                  <a:lnTo>
                    <a:pt x="516889" y="576579"/>
                  </a:lnTo>
                  <a:lnTo>
                    <a:pt x="555625" y="562609"/>
                  </a:lnTo>
                  <a:lnTo>
                    <a:pt x="606425" y="551179"/>
                  </a:lnTo>
                  <a:lnTo>
                    <a:pt x="657225" y="548004"/>
                  </a:lnTo>
                  <a:lnTo>
                    <a:pt x="1541779" y="548004"/>
                  </a:lnTo>
                  <a:lnTo>
                    <a:pt x="1546859" y="541019"/>
                  </a:lnTo>
                  <a:lnTo>
                    <a:pt x="1576070" y="499744"/>
                  </a:lnTo>
                  <a:lnTo>
                    <a:pt x="1576704" y="498474"/>
                  </a:lnTo>
                  <a:lnTo>
                    <a:pt x="1236979" y="498474"/>
                  </a:lnTo>
                  <a:lnTo>
                    <a:pt x="1198245" y="496569"/>
                  </a:lnTo>
                  <a:lnTo>
                    <a:pt x="1149984" y="481964"/>
                  </a:lnTo>
                  <a:lnTo>
                    <a:pt x="1096645" y="457834"/>
                  </a:lnTo>
                  <a:lnTo>
                    <a:pt x="1042034" y="428624"/>
                  </a:lnTo>
                  <a:lnTo>
                    <a:pt x="991234" y="398779"/>
                  </a:lnTo>
                  <a:lnTo>
                    <a:pt x="946784" y="374014"/>
                  </a:lnTo>
                  <a:lnTo>
                    <a:pt x="902334" y="353059"/>
                  </a:lnTo>
                  <a:lnTo>
                    <a:pt x="856614" y="335279"/>
                  </a:lnTo>
                  <a:lnTo>
                    <a:pt x="810259" y="321309"/>
                  </a:lnTo>
                  <a:lnTo>
                    <a:pt x="763269" y="311149"/>
                  </a:lnTo>
                  <a:lnTo>
                    <a:pt x="716914" y="304799"/>
                  </a:lnTo>
                  <a:lnTo>
                    <a:pt x="669925" y="301624"/>
                  </a:lnTo>
                  <a:close/>
                  <a:moveTo>
                    <a:pt x="1541779" y="548004"/>
                  </a:moveTo>
                  <a:lnTo>
                    <a:pt x="657225" y="548004"/>
                  </a:lnTo>
                  <a:lnTo>
                    <a:pt x="709294" y="552449"/>
                  </a:lnTo>
                  <a:lnTo>
                    <a:pt x="760729" y="563879"/>
                  </a:lnTo>
                  <a:lnTo>
                    <a:pt x="812164" y="583564"/>
                  </a:lnTo>
                  <a:lnTo>
                    <a:pt x="862964" y="610234"/>
                  </a:lnTo>
                  <a:lnTo>
                    <a:pt x="916939" y="641984"/>
                  </a:lnTo>
                  <a:lnTo>
                    <a:pt x="968375" y="669924"/>
                  </a:lnTo>
                  <a:lnTo>
                    <a:pt x="1017904" y="694054"/>
                  </a:lnTo>
                  <a:lnTo>
                    <a:pt x="1065529" y="714374"/>
                  </a:lnTo>
                  <a:lnTo>
                    <a:pt x="1111884" y="729614"/>
                  </a:lnTo>
                  <a:lnTo>
                    <a:pt x="1156334" y="740409"/>
                  </a:lnTo>
                  <a:lnTo>
                    <a:pt x="1200150" y="746124"/>
                  </a:lnTo>
                  <a:lnTo>
                    <a:pt x="1243964" y="746124"/>
                  </a:lnTo>
                  <a:lnTo>
                    <a:pt x="1286509" y="739774"/>
                  </a:lnTo>
                  <a:lnTo>
                    <a:pt x="1334134" y="725804"/>
                  </a:lnTo>
                  <a:lnTo>
                    <a:pt x="1380489" y="704214"/>
                  </a:lnTo>
                  <a:lnTo>
                    <a:pt x="1424304" y="674369"/>
                  </a:lnTo>
                  <a:lnTo>
                    <a:pt x="1467484" y="636269"/>
                  </a:lnTo>
                  <a:lnTo>
                    <a:pt x="1519554" y="577214"/>
                  </a:lnTo>
                  <a:lnTo>
                    <a:pt x="1541779" y="548004"/>
                  </a:lnTo>
                  <a:close/>
                  <a:moveTo>
                    <a:pt x="1927859" y="0"/>
                  </a:moveTo>
                  <a:lnTo>
                    <a:pt x="1856104" y="5714"/>
                  </a:lnTo>
                  <a:lnTo>
                    <a:pt x="1792604" y="18414"/>
                  </a:lnTo>
                  <a:lnTo>
                    <a:pt x="1733550" y="37464"/>
                  </a:lnTo>
                  <a:lnTo>
                    <a:pt x="1679575" y="61594"/>
                  </a:lnTo>
                  <a:lnTo>
                    <a:pt x="1629409" y="89534"/>
                  </a:lnTo>
                  <a:lnTo>
                    <a:pt x="1584325" y="120014"/>
                  </a:lnTo>
                  <a:lnTo>
                    <a:pt x="1543684" y="153034"/>
                  </a:lnTo>
                  <a:lnTo>
                    <a:pt x="1508125" y="186054"/>
                  </a:lnTo>
                  <a:lnTo>
                    <a:pt x="1476375" y="218439"/>
                  </a:lnTo>
                  <a:lnTo>
                    <a:pt x="1449704" y="249554"/>
                  </a:lnTo>
                  <a:lnTo>
                    <a:pt x="1410970" y="301624"/>
                  </a:lnTo>
                  <a:lnTo>
                    <a:pt x="1398270" y="320674"/>
                  </a:lnTo>
                  <a:lnTo>
                    <a:pt x="1368425" y="365124"/>
                  </a:lnTo>
                  <a:lnTo>
                    <a:pt x="1336039" y="410844"/>
                  </a:lnTo>
                  <a:lnTo>
                    <a:pt x="1301750" y="452119"/>
                  </a:lnTo>
                  <a:lnTo>
                    <a:pt x="1268095" y="482599"/>
                  </a:lnTo>
                  <a:lnTo>
                    <a:pt x="1236979" y="498474"/>
                  </a:lnTo>
                  <a:lnTo>
                    <a:pt x="1576704" y="498474"/>
                  </a:lnTo>
                  <a:lnTo>
                    <a:pt x="1606550" y="452754"/>
                  </a:lnTo>
                  <a:lnTo>
                    <a:pt x="1632584" y="416559"/>
                  </a:lnTo>
                  <a:lnTo>
                    <a:pt x="1663700" y="379729"/>
                  </a:lnTo>
                  <a:lnTo>
                    <a:pt x="1701164" y="344169"/>
                  </a:lnTo>
                  <a:lnTo>
                    <a:pt x="1742439" y="311149"/>
                  </a:lnTo>
                  <a:lnTo>
                    <a:pt x="1788795" y="283844"/>
                  </a:lnTo>
                  <a:lnTo>
                    <a:pt x="1838325" y="262254"/>
                  </a:lnTo>
                  <a:lnTo>
                    <a:pt x="1891029" y="250189"/>
                  </a:lnTo>
                  <a:lnTo>
                    <a:pt x="1933575" y="247014"/>
                  </a:lnTo>
                  <a:lnTo>
                    <a:pt x="1949450" y="247014"/>
                  </a:lnTo>
                  <a:lnTo>
                    <a:pt x="1949450" y="1269"/>
                  </a:lnTo>
                  <a:lnTo>
                    <a:pt x="1927859" y="0"/>
                  </a:lnTo>
                  <a:close/>
                  <a:moveTo>
                    <a:pt x="1949450" y="247014"/>
                  </a:moveTo>
                  <a:lnTo>
                    <a:pt x="1933575" y="247014"/>
                  </a:lnTo>
                  <a:lnTo>
                    <a:pt x="1949450" y="248284"/>
                  </a:lnTo>
                  <a:lnTo>
                    <a:pt x="1949450" y="247014"/>
                  </a:lnTo>
                  <a:close/>
                </a:path>
              </a:pathLst>
            </a:custGeom>
            <a:solidFill>
              <a:srgbClr val="ffa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object 15"/>
            <p:cNvSpPr/>
            <p:nvPr/>
          </p:nvSpPr>
          <p:spPr>
            <a:xfrm>
              <a:off x="5626800" y="9725760"/>
              <a:ext cx="1924200" cy="836640"/>
            </a:xfrm>
            <a:custGeom>
              <a:avLst/>
              <a:gdLst/>
              <a:ahLst/>
              <a:rect l="l" t="t" r="r" b="b"/>
              <a:pathLst>
                <a:path w="1924684" h="836929">
                  <a:moveTo>
                    <a:pt x="669925" y="238125"/>
                  </a:moveTo>
                  <a:lnTo>
                    <a:pt x="622935" y="238125"/>
                  </a:lnTo>
                  <a:lnTo>
                    <a:pt x="576579" y="242570"/>
                  </a:lnTo>
                  <a:lnTo>
                    <a:pt x="530225" y="250825"/>
                  </a:lnTo>
                  <a:lnTo>
                    <a:pt x="484504" y="262255"/>
                  </a:lnTo>
                  <a:lnTo>
                    <a:pt x="421639" y="285115"/>
                  </a:lnTo>
                  <a:lnTo>
                    <a:pt x="353694" y="319405"/>
                  </a:lnTo>
                  <a:lnTo>
                    <a:pt x="318135" y="340995"/>
                  </a:lnTo>
                  <a:lnTo>
                    <a:pt x="281939" y="366395"/>
                  </a:lnTo>
                  <a:lnTo>
                    <a:pt x="245744" y="395605"/>
                  </a:lnTo>
                  <a:lnTo>
                    <a:pt x="209550" y="429260"/>
                  </a:lnTo>
                  <a:lnTo>
                    <a:pt x="172719" y="466725"/>
                  </a:lnTo>
                  <a:lnTo>
                    <a:pt x="136525" y="509270"/>
                  </a:lnTo>
                  <a:lnTo>
                    <a:pt x="100964" y="556895"/>
                  </a:lnTo>
                  <a:lnTo>
                    <a:pt x="66675" y="608965"/>
                  </a:lnTo>
                  <a:lnTo>
                    <a:pt x="32385" y="667385"/>
                  </a:lnTo>
                  <a:lnTo>
                    <a:pt x="0" y="730885"/>
                  </a:lnTo>
                  <a:lnTo>
                    <a:pt x="223519" y="836930"/>
                  </a:lnTo>
                  <a:lnTo>
                    <a:pt x="250189" y="784225"/>
                  </a:lnTo>
                  <a:lnTo>
                    <a:pt x="278764" y="735965"/>
                  </a:lnTo>
                  <a:lnTo>
                    <a:pt x="308610" y="691515"/>
                  </a:lnTo>
                  <a:lnTo>
                    <a:pt x="340360" y="650875"/>
                  </a:lnTo>
                  <a:lnTo>
                    <a:pt x="372744" y="614680"/>
                  </a:lnTo>
                  <a:lnTo>
                    <a:pt x="407035" y="582295"/>
                  </a:lnTo>
                  <a:lnTo>
                    <a:pt x="442594" y="554990"/>
                  </a:lnTo>
                  <a:lnTo>
                    <a:pt x="479425" y="531495"/>
                  </a:lnTo>
                  <a:lnTo>
                    <a:pt x="516889" y="513080"/>
                  </a:lnTo>
                  <a:lnTo>
                    <a:pt x="555625" y="498475"/>
                  </a:lnTo>
                  <a:lnTo>
                    <a:pt x="598804" y="488950"/>
                  </a:lnTo>
                  <a:lnTo>
                    <a:pt x="642619" y="484505"/>
                  </a:lnTo>
                  <a:lnTo>
                    <a:pt x="1658619" y="484505"/>
                  </a:lnTo>
                  <a:lnTo>
                    <a:pt x="1678939" y="458470"/>
                  </a:lnTo>
                  <a:lnTo>
                    <a:pt x="1690369" y="441325"/>
                  </a:lnTo>
                  <a:lnTo>
                    <a:pt x="1267460" y="441325"/>
                  </a:lnTo>
                  <a:lnTo>
                    <a:pt x="1229994" y="437515"/>
                  </a:lnTo>
                  <a:lnTo>
                    <a:pt x="1189355" y="427990"/>
                  </a:lnTo>
                  <a:lnTo>
                    <a:pt x="1144905" y="413385"/>
                  </a:lnTo>
                  <a:lnTo>
                    <a:pt x="1097280" y="393065"/>
                  </a:lnTo>
                  <a:lnTo>
                    <a:pt x="1046480" y="367030"/>
                  </a:lnTo>
                  <a:lnTo>
                    <a:pt x="991235" y="335280"/>
                  </a:lnTo>
                  <a:lnTo>
                    <a:pt x="946785" y="310515"/>
                  </a:lnTo>
                  <a:lnTo>
                    <a:pt x="902335" y="289560"/>
                  </a:lnTo>
                  <a:lnTo>
                    <a:pt x="856614" y="271780"/>
                  </a:lnTo>
                  <a:lnTo>
                    <a:pt x="810260" y="257810"/>
                  </a:lnTo>
                  <a:lnTo>
                    <a:pt x="763269" y="247650"/>
                  </a:lnTo>
                  <a:lnTo>
                    <a:pt x="716914" y="240665"/>
                  </a:lnTo>
                  <a:lnTo>
                    <a:pt x="669925" y="238125"/>
                  </a:lnTo>
                  <a:close/>
                  <a:moveTo>
                    <a:pt x="1658619" y="484505"/>
                  </a:moveTo>
                  <a:lnTo>
                    <a:pt x="642619" y="484505"/>
                  </a:lnTo>
                  <a:lnTo>
                    <a:pt x="687069" y="485775"/>
                  </a:lnTo>
                  <a:lnTo>
                    <a:pt x="730885" y="492125"/>
                  </a:lnTo>
                  <a:lnTo>
                    <a:pt x="775335" y="504825"/>
                  </a:lnTo>
                  <a:lnTo>
                    <a:pt x="819785" y="522605"/>
                  </a:lnTo>
                  <a:lnTo>
                    <a:pt x="863600" y="546100"/>
                  </a:lnTo>
                  <a:lnTo>
                    <a:pt x="903605" y="570230"/>
                  </a:lnTo>
                  <a:lnTo>
                    <a:pt x="945514" y="593090"/>
                  </a:lnTo>
                  <a:lnTo>
                    <a:pt x="989330" y="614680"/>
                  </a:lnTo>
                  <a:lnTo>
                    <a:pt x="1034414" y="635000"/>
                  </a:lnTo>
                  <a:lnTo>
                    <a:pt x="1081405" y="652780"/>
                  </a:lnTo>
                  <a:lnTo>
                    <a:pt x="1128394" y="667385"/>
                  </a:lnTo>
                  <a:lnTo>
                    <a:pt x="1177289" y="678815"/>
                  </a:lnTo>
                  <a:lnTo>
                    <a:pt x="1226185" y="685800"/>
                  </a:lnTo>
                  <a:lnTo>
                    <a:pt x="1276349" y="688340"/>
                  </a:lnTo>
                  <a:lnTo>
                    <a:pt x="1316989" y="686435"/>
                  </a:lnTo>
                  <a:lnTo>
                    <a:pt x="1358264" y="680720"/>
                  </a:lnTo>
                  <a:lnTo>
                    <a:pt x="1399539" y="671195"/>
                  </a:lnTo>
                  <a:lnTo>
                    <a:pt x="1440814" y="656590"/>
                  </a:lnTo>
                  <a:lnTo>
                    <a:pt x="1481455" y="637540"/>
                  </a:lnTo>
                  <a:lnTo>
                    <a:pt x="1522094" y="613410"/>
                  </a:lnTo>
                  <a:lnTo>
                    <a:pt x="1562099" y="583565"/>
                  </a:lnTo>
                  <a:lnTo>
                    <a:pt x="1602105" y="548005"/>
                  </a:lnTo>
                  <a:lnTo>
                    <a:pt x="1640839" y="506095"/>
                  </a:lnTo>
                  <a:lnTo>
                    <a:pt x="1658619" y="484505"/>
                  </a:lnTo>
                  <a:close/>
                  <a:moveTo>
                    <a:pt x="1924685" y="0"/>
                  </a:moveTo>
                  <a:lnTo>
                    <a:pt x="1859914" y="8255"/>
                  </a:lnTo>
                  <a:lnTo>
                    <a:pt x="1818639" y="18415"/>
                  </a:lnTo>
                  <a:lnTo>
                    <a:pt x="1773555" y="34290"/>
                  </a:lnTo>
                  <a:lnTo>
                    <a:pt x="1729739" y="55245"/>
                  </a:lnTo>
                  <a:lnTo>
                    <a:pt x="1687830" y="80010"/>
                  </a:lnTo>
                  <a:lnTo>
                    <a:pt x="1648460" y="109220"/>
                  </a:lnTo>
                  <a:lnTo>
                    <a:pt x="1610360" y="143510"/>
                  </a:lnTo>
                  <a:lnTo>
                    <a:pt x="1574164" y="181610"/>
                  </a:lnTo>
                  <a:lnTo>
                    <a:pt x="1539874" y="224155"/>
                  </a:lnTo>
                  <a:lnTo>
                    <a:pt x="1507489" y="271145"/>
                  </a:lnTo>
                  <a:lnTo>
                    <a:pt x="1464944" y="332105"/>
                  </a:lnTo>
                  <a:lnTo>
                    <a:pt x="1424939" y="375920"/>
                  </a:lnTo>
                  <a:lnTo>
                    <a:pt x="1388744" y="405765"/>
                  </a:lnTo>
                  <a:lnTo>
                    <a:pt x="1355724" y="424815"/>
                  </a:lnTo>
                  <a:lnTo>
                    <a:pt x="1301749" y="440055"/>
                  </a:lnTo>
                  <a:lnTo>
                    <a:pt x="1267460" y="441325"/>
                  </a:lnTo>
                  <a:lnTo>
                    <a:pt x="1690369" y="441325"/>
                  </a:lnTo>
                  <a:lnTo>
                    <a:pt x="1716405" y="403860"/>
                  </a:lnTo>
                  <a:lnTo>
                    <a:pt x="1736089" y="374650"/>
                  </a:lnTo>
                  <a:lnTo>
                    <a:pt x="1757680" y="346710"/>
                  </a:lnTo>
                  <a:lnTo>
                    <a:pt x="1807210" y="297815"/>
                  </a:lnTo>
                  <a:lnTo>
                    <a:pt x="1869439" y="262255"/>
                  </a:lnTo>
                  <a:lnTo>
                    <a:pt x="1906269" y="251460"/>
                  </a:lnTo>
                  <a:lnTo>
                    <a:pt x="1924685" y="248920"/>
                  </a:lnTo>
                  <a:lnTo>
                    <a:pt x="1924685" y="0"/>
                  </a:lnTo>
                  <a:close/>
                </a:path>
              </a:pathLst>
            </a:custGeom>
            <a:solidFill>
              <a:srgbClr val="ffbca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1" name="object 16"/>
          <p:cNvSpPr/>
          <p:nvPr/>
        </p:nvSpPr>
        <p:spPr>
          <a:xfrm>
            <a:off x="7111440" y="3117960"/>
            <a:ext cx="439560" cy="2537640"/>
          </a:xfrm>
          <a:custGeom>
            <a:avLst/>
            <a:gdLst/>
            <a:ahLst/>
            <a:rect l="l" t="t" r="r" b="b"/>
            <a:pathLst>
              <a:path w="440054" h="2538095">
                <a:moveTo>
                  <a:pt x="348614" y="0"/>
                </a:moveTo>
                <a:lnTo>
                  <a:pt x="300989" y="2539"/>
                </a:lnTo>
                <a:lnTo>
                  <a:pt x="255269" y="11429"/>
                </a:lnTo>
                <a:lnTo>
                  <a:pt x="212089" y="26669"/>
                </a:lnTo>
                <a:lnTo>
                  <a:pt x="172084" y="46354"/>
                </a:lnTo>
                <a:lnTo>
                  <a:pt x="135254" y="71119"/>
                </a:lnTo>
                <a:lnTo>
                  <a:pt x="101600" y="100329"/>
                </a:lnTo>
                <a:lnTo>
                  <a:pt x="72389" y="133350"/>
                </a:lnTo>
                <a:lnTo>
                  <a:pt x="46989" y="170179"/>
                </a:lnTo>
                <a:lnTo>
                  <a:pt x="26669" y="210184"/>
                </a:lnTo>
                <a:lnTo>
                  <a:pt x="12064" y="253364"/>
                </a:lnTo>
                <a:lnTo>
                  <a:pt x="3175" y="298450"/>
                </a:lnTo>
                <a:lnTo>
                  <a:pt x="0" y="345439"/>
                </a:lnTo>
                <a:lnTo>
                  <a:pt x="0" y="2191384"/>
                </a:lnTo>
                <a:lnTo>
                  <a:pt x="3175" y="2239009"/>
                </a:lnTo>
                <a:lnTo>
                  <a:pt x="12064" y="2284094"/>
                </a:lnTo>
                <a:lnTo>
                  <a:pt x="26669" y="2326639"/>
                </a:lnTo>
                <a:lnTo>
                  <a:pt x="46989" y="2366644"/>
                </a:lnTo>
                <a:lnTo>
                  <a:pt x="71754" y="2403474"/>
                </a:lnTo>
                <a:lnTo>
                  <a:pt x="101600" y="2437129"/>
                </a:lnTo>
                <a:lnTo>
                  <a:pt x="134619" y="2466339"/>
                </a:lnTo>
                <a:lnTo>
                  <a:pt x="171450" y="2491104"/>
                </a:lnTo>
                <a:lnTo>
                  <a:pt x="212089" y="2511424"/>
                </a:lnTo>
                <a:lnTo>
                  <a:pt x="254634" y="2526029"/>
                </a:lnTo>
                <a:lnTo>
                  <a:pt x="300354" y="2534919"/>
                </a:lnTo>
                <a:lnTo>
                  <a:pt x="347344" y="2538094"/>
                </a:lnTo>
                <a:lnTo>
                  <a:pt x="401954" y="2534284"/>
                </a:lnTo>
                <a:lnTo>
                  <a:pt x="440054" y="2524759"/>
                </a:lnTo>
                <a:lnTo>
                  <a:pt x="440054" y="12064"/>
                </a:lnTo>
                <a:lnTo>
                  <a:pt x="395604" y="3175"/>
                </a:lnTo>
                <a:lnTo>
                  <a:pt x="348614" y="0"/>
                </a:lnTo>
                <a:close/>
              </a:path>
            </a:pathLst>
          </a:custGeom>
          <a:solidFill>
            <a:srgbClr val="a7567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object 17"/>
          <p:cNvSpPr/>
          <p:nvPr/>
        </p:nvSpPr>
        <p:spPr>
          <a:xfrm>
            <a:off x="4320" y="4292640"/>
            <a:ext cx="510120" cy="1722240"/>
          </a:xfrm>
          <a:custGeom>
            <a:avLst/>
            <a:gdLst/>
            <a:ahLst/>
            <a:rect l="l" t="t" r="r" b="b"/>
            <a:pathLst>
              <a:path w="510540" h="1722754">
                <a:moveTo>
                  <a:pt x="0" y="0"/>
                </a:moveTo>
                <a:lnTo>
                  <a:pt x="0" y="1722755"/>
                </a:lnTo>
                <a:lnTo>
                  <a:pt x="6985" y="1703070"/>
                </a:lnTo>
                <a:lnTo>
                  <a:pt x="17780" y="1666875"/>
                </a:lnTo>
                <a:lnTo>
                  <a:pt x="32384" y="1626870"/>
                </a:lnTo>
                <a:lnTo>
                  <a:pt x="52070" y="1584325"/>
                </a:lnTo>
                <a:lnTo>
                  <a:pt x="80010" y="1540510"/>
                </a:lnTo>
                <a:lnTo>
                  <a:pt x="117475" y="1499235"/>
                </a:lnTo>
                <a:lnTo>
                  <a:pt x="168275" y="1461770"/>
                </a:lnTo>
                <a:lnTo>
                  <a:pt x="227329" y="1424939"/>
                </a:lnTo>
                <a:lnTo>
                  <a:pt x="278765" y="1391285"/>
                </a:lnTo>
                <a:lnTo>
                  <a:pt x="322580" y="1360805"/>
                </a:lnTo>
                <a:lnTo>
                  <a:pt x="360680" y="1330960"/>
                </a:lnTo>
                <a:lnTo>
                  <a:pt x="393700" y="1302385"/>
                </a:lnTo>
                <a:lnTo>
                  <a:pt x="421639" y="1273175"/>
                </a:lnTo>
                <a:lnTo>
                  <a:pt x="446405" y="1243330"/>
                </a:lnTo>
                <a:lnTo>
                  <a:pt x="467995" y="1210945"/>
                </a:lnTo>
                <a:lnTo>
                  <a:pt x="487680" y="1176655"/>
                </a:lnTo>
                <a:lnTo>
                  <a:pt x="495300" y="1156970"/>
                </a:lnTo>
                <a:lnTo>
                  <a:pt x="143510" y="1156970"/>
                </a:lnTo>
                <a:lnTo>
                  <a:pt x="107950" y="1149985"/>
                </a:lnTo>
                <a:lnTo>
                  <a:pt x="83185" y="1129664"/>
                </a:lnTo>
                <a:lnTo>
                  <a:pt x="67310" y="1099185"/>
                </a:lnTo>
                <a:lnTo>
                  <a:pt x="60960" y="1061720"/>
                </a:lnTo>
                <a:lnTo>
                  <a:pt x="64135" y="1021080"/>
                </a:lnTo>
                <a:lnTo>
                  <a:pt x="76200" y="980439"/>
                </a:lnTo>
                <a:lnTo>
                  <a:pt x="97155" y="942975"/>
                </a:lnTo>
                <a:lnTo>
                  <a:pt x="126365" y="912495"/>
                </a:lnTo>
                <a:lnTo>
                  <a:pt x="164465" y="883920"/>
                </a:lnTo>
                <a:lnTo>
                  <a:pt x="291465" y="793114"/>
                </a:lnTo>
                <a:lnTo>
                  <a:pt x="334009" y="761364"/>
                </a:lnTo>
                <a:lnTo>
                  <a:pt x="374650" y="729614"/>
                </a:lnTo>
                <a:lnTo>
                  <a:pt x="411480" y="697230"/>
                </a:lnTo>
                <a:lnTo>
                  <a:pt x="443864" y="664845"/>
                </a:lnTo>
                <a:lnTo>
                  <a:pt x="469900" y="633095"/>
                </a:lnTo>
                <a:lnTo>
                  <a:pt x="497839" y="576580"/>
                </a:lnTo>
                <a:lnTo>
                  <a:pt x="142240" y="576580"/>
                </a:lnTo>
                <a:lnTo>
                  <a:pt x="106680" y="558800"/>
                </a:lnTo>
                <a:lnTo>
                  <a:pt x="79375" y="524510"/>
                </a:lnTo>
                <a:lnTo>
                  <a:pt x="73660" y="493395"/>
                </a:lnTo>
                <a:lnTo>
                  <a:pt x="78740" y="454025"/>
                </a:lnTo>
                <a:lnTo>
                  <a:pt x="91440" y="408305"/>
                </a:lnTo>
                <a:lnTo>
                  <a:pt x="108585" y="358775"/>
                </a:lnTo>
                <a:lnTo>
                  <a:pt x="126365" y="305435"/>
                </a:lnTo>
                <a:lnTo>
                  <a:pt x="140970" y="251460"/>
                </a:lnTo>
                <a:lnTo>
                  <a:pt x="149225" y="196850"/>
                </a:lnTo>
                <a:lnTo>
                  <a:pt x="147320" y="144780"/>
                </a:lnTo>
                <a:lnTo>
                  <a:pt x="111125" y="64135"/>
                </a:lnTo>
                <a:lnTo>
                  <a:pt x="50799" y="18414"/>
                </a:lnTo>
                <a:lnTo>
                  <a:pt x="0" y="0"/>
                </a:lnTo>
                <a:close/>
                <a:moveTo>
                  <a:pt x="387984" y="959485"/>
                </a:moveTo>
                <a:lnTo>
                  <a:pt x="349884" y="969010"/>
                </a:lnTo>
                <a:lnTo>
                  <a:pt x="302259" y="1008380"/>
                </a:lnTo>
                <a:lnTo>
                  <a:pt x="273050" y="1062989"/>
                </a:lnTo>
                <a:lnTo>
                  <a:pt x="258444" y="1090930"/>
                </a:lnTo>
                <a:lnTo>
                  <a:pt x="241300" y="1116330"/>
                </a:lnTo>
                <a:lnTo>
                  <a:pt x="217804" y="1137285"/>
                </a:lnTo>
                <a:lnTo>
                  <a:pt x="186055" y="1151255"/>
                </a:lnTo>
                <a:lnTo>
                  <a:pt x="143510" y="1156970"/>
                </a:lnTo>
                <a:lnTo>
                  <a:pt x="495300" y="1156970"/>
                </a:lnTo>
                <a:lnTo>
                  <a:pt x="505459" y="1128395"/>
                </a:lnTo>
                <a:lnTo>
                  <a:pt x="510539" y="1082675"/>
                </a:lnTo>
                <a:lnTo>
                  <a:pt x="502920" y="1040764"/>
                </a:lnTo>
                <a:lnTo>
                  <a:pt x="485775" y="1005205"/>
                </a:lnTo>
                <a:lnTo>
                  <a:pt x="459739" y="978535"/>
                </a:lnTo>
                <a:lnTo>
                  <a:pt x="426720" y="962660"/>
                </a:lnTo>
                <a:lnTo>
                  <a:pt x="387984" y="959485"/>
                </a:lnTo>
                <a:close/>
                <a:moveTo>
                  <a:pt x="371475" y="377189"/>
                </a:moveTo>
                <a:lnTo>
                  <a:pt x="327659" y="389255"/>
                </a:lnTo>
                <a:lnTo>
                  <a:pt x="291465" y="421639"/>
                </a:lnTo>
                <a:lnTo>
                  <a:pt x="261619" y="467360"/>
                </a:lnTo>
                <a:lnTo>
                  <a:pt x="238759" y="520064"/>
                </a:lnTo>
                <a:lnTo>
                  <a:pt x="214629" y="557530"/>
                </a:lnTo>
                <a:lnTo>
                  <a:pt x="179705" y="575945"/>
                </a:lnTo>
                <a:lnTo>
                  <a:pt x="142240" y="576580"/>
                </a:lnTo>
                <a:lnTo>
                  <a:pt x="497839" y="576580"/>
                </a:lnTo>
                <a:lnTo>
                  <a:pt x="500380" y="570864"/>
                </a:lnTo>
                <a:lnTo>
                  <a:pt x="506095" y="502285"/>
                </a:lnTo>
                <a:lnTo>
                  <a:pt x="495300" y="451485"/>
                </a:lnTo>
                <a:lnTo>
                  <a:pt x="471805" y="415925"/>
                </a:lnTo>
                <a:lnTo>
                  <a:pt x="440055" y="393064"/>
                </a:lnTo>
                <a:lnTo>
                  <a:pt x="405130" y="381000"/>
                </a:lnTo>
                <a:lnTo>
                  <a:pt x="371475" y="377189"/>
                </a:lnTo>
                <a:close/>
              </a:path>
            </a:pathLst>
          </a:custGeom>
          <a:solidFill>
            <a:srgbClr val="40466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object 18"/>
          <p:cNvSpPr/>
          <p:nvPr/>
        </p:nvSpPr>
        <p:spPr>
          <a:xfrm>
            <a:off x="6818040" y="6128280"/>
            <a:ext cx="729720" cy="2423520"/>
          </a:xfrm>
          <a:custGeom>
            <a:avLst/>
            <a:gdLst/>
            <a:ahLst/>
            <a:rect l="l" t="t" r="r" b="b"/>
            <a:pathLst>
              <a:path w="730250" h="2423795">
                <a:moveTo>
                  <a:pt x="730250" y="0"/>
                </a:moveTo>
                <a:lnTo>
                  <a:pt x="647700" y="57150"/>
                </a:lnTo>
                <a:lnTo>
                  <a:pt x="465454" y="200025"/>
                </a:lnTo>
                <a:lnTo>
                  <a:pt x="280034" y="382270"/>
                </a:lnTo>
                <a:lnTo>
                  <a:pt x="187959" y="560704"/>
                </a:lnTo>
                <a:lnTo>
                  <a:pt x="187959" y="611504"/>
                </a:lnTo>
                <a:lnTo>
                  <a:pt x="194945" y="657225"/>
                </a:lnTo>
                <a:lnTo>
                  <a:pt x="207645" y="699135"/>
                </a:lnTo>
                <a:lnTo>
                  <a:pt x="223520" y="737235"/>
                </a:lnTo>
                <a:lnTo>
                  <a:pt x="241300" y="772160"/>
                </a:lnTo>
                <a:lnTo>
                  <a:pt x="259714" y="805179"/>
                </a:lnTo>
                <a:lnTo>
                  <a:pt x="276859" y="836929"/>
                </a:lnTo>
                <a:lnTo>
                  <a:pt x="290829" y="868679"/>
                </a:lnTo>
                <a:lnTo>
                  <a:pt x="300354" y="899795"/>
                </a:lnTo>
                <a:lnTo>
                  <a:pt x="303529" y="932179"/>
                </a:lnTo>
                <a:lnTo>
                  <a:pt x="299084" y="966470"/>
                </a:lnTo>
                <a:lnTo>
                  <a:pt x="284479" y="1002664"/>
                </a:lnTo>
                <a:lnTo>
                  <a:pt x="259714" y="1042035"/>
                </a:lnTo>
                <a:lnTo>
                  <a:pt x="231139" y="1076960"/>
                </a:lnTo>
                <a:lnTo>
                  <a:pt x="199389" y="1109345"/>
                </a:lnTo>
                <a:lnTo>
                  <a:pt x="166370" y="1139825"/>
                </a:lnTo>
                <a:lnTo>
                  <a:pt x="132714" y="1169035"/>
                </a:lnTo>
                <a:lnTo>
                  <a:pt x="99695" y="1198879"/>
                </a:lnTo>
                <a:lnTo>
                  <a:pt x="69850" y="1229360"/>
                </a:lnTo>
                <a:lnTo>
                  <a:pt x="43179" y="1261745"/>
                </a:lnTo>
                <a:lnTo>
                  <a:pt x="22225" y="1297304"/>
                </a:lnTo>
                <a:lnTo>
                  <a:pt x="6984" y="1336040"/>
                </a:lnTo>
                <a:lnTo>
                  <a:pt x="0" y="1380490"/>
                </a:lnTo>
                <a:lnTo>
                  <a:pt x="634" y="1432560"/>
                </a:lnTo>
                <a:lnTo>
                  <a:pt x="8254" y="1478280"/>
                </a:lnTo>
                <a:lnTo>
                  <a:pt x="21589" y="1517650"/>
                </a:lnTo>
                <a:lnTo>
                  <a:pt x="40639" y="1552575"/>
                </a:lnTo>
                <a:lnTo>
                  <a:pt x="90804" y="1609090"/>
                </a:lnTo>
                <a:lnTo>
                  <a:pt x="153034" y="1652270"/>
                </a:lnTo>
                <a:lnTo>
                  <a:pt x="221614" y="1686560"/>
                </a:lnTo>
                <a:lnTo>
                  <a:pt x="321945" y="1731645"/>
                </a:lnTo>
                <a:lnTo>
                  <a:pt x="378459" y="1764030"/>
                </a:lnTo>
                <a:lnTo>
                  <a:pt x="419734" y="1803400"/>
                </a:lnTo>
                <a:lnTo>
                  <a:pt x="439420" y="1855470"/>
                </a:lnTo>
                <a:lnTo>
                  <a:pt x="444500" y="1924050"/>
                </a:lnTo>
                <a:lnTo>
                  <a:pt x="446404" y="2043430"/>
                </a:lnTo>
                <a:lnTo>
                  <a:pt x="448309" y="2084705"/>
                </a:lnTo>
                <a:lnTo>
                  <a:pt x="451484" y="2126615"/>
                </a:lnTo>
                <a:lnTo>
                  <a:pt x="456564" y="2167890"/>
                </a:lnTo>
                <a:lnTo>
                  <a:pt x="463550" y="2207895"/>
                </a:lnTo>
                <a:lnTo>
                  <a:pt x="474345" y="2245995"/>
                </a:lnTo>
                <a:lnTo>
                  <a:pt x="506095" y="2315210"/>
                </a:lnTo>
                <a:lnTo>
                  <a:pt x="556895" y="2371090"/>
                </a:lnTo>
                <a:lnTo>
                  <a:pt x="589914" y="2392680"/>
                </a:lnTo>
                <a:lnTo>
                  <a:pt x="629920" y="2408555"/>
                </a:lnTo>
                <a:lnTo>
                  <a:pt x="676275" y="2419350"/>
                </a:lnTo>
                <a:lnTo>
                  <a:pt x="730250" y="2423795"/>
                </a:lnTo>
                <a:lnTo>
                  <a:pt x="730250" y="0"/>
                </a:lnTo>
                <a:close/>
              </a:path>
            </a:pathLst>
          </a:custGeom>
          <a:solidFill>
            <a:srgbClr val="89a19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LibreOffice/7.3.2.2$Linux_X86_64 LibreOffice_project/49f2b1bff42cfccbd8f788c8dc32c1c309559be0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2022-05-08T06:18:09Z</dcterms:created>
  <dc:creator/>
  <dc:description/>
  <dc:language>en-US</dc:language>
  <cp:lastModifiedBy/>
  <dcterms:modified xsi:type="dcterms:W3CDTF">2022-05-08T06:18:09Z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2022-05-07T00:00:00Z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2022-05-08T00:00:00Z</vt:filetime>
  </property>
  <property fmtid="{D5CDD505-2E9C-101B-9397-08002B2CF9AE}" pid="5" name="PresentationFormat">
    <vt:lpwstr>On-screen Show (4:3)</vt:lpwstr>
  </property>
</Properties>
</file>