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3916BEE-8ABA-4B57-B0A4-6F9051AC98E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225000" y="3889800"/>
            <a:ext cx="3526920" cy="14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685870A-49BD-4498-98AE-2E0EAC89A8C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25000" y="3889800"/>
            <a:ext cx="3526920" cy="14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ADC2A39-9B1D-4FB3-A3F1-0EAF1215880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225000" y="3889800"/>
            <a:ext cx="3526920" cy="14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267732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497664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37800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/>
          </p:nvPr>
        </p:nvSpPr>
        <p:spPr>
          <a:xfrm>
            <a:off x="267732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/>
          </p:nvPr>
        </p:nvSpPr>
        <p:spPr>
          <a:xfrm>
            <a:off x="497664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DD3DA2A-F973-433E-A845-F84A5822409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25000" y="3889800"/>
            <a:ext cx="3526920" cy="14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44AC083-B42A-4258-ABD6-29B46D3E825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25000" y="3889800"/>
            <a:ext cx="3526920" cy="14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BA9DAFB-5D4E-4CE6-B0DD-A60518A1EEE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25000" y="3889800"/>
            <a:ext cx="3526920" cy="14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436B572-949D-45FF-BD10-0984F7E9153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25000" y="3889800"/>
            <a:ext cx="3526920" cy="14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EA46141-BF63-482F-92BA-BA2D59E3A88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225000" y="3889800"/>
            <a:ext cx="3526920" cy="664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90BDEC4-AB60-45E0-88F4-508F0EDF8C7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225000" y="3889800"/>
            <a:ext cx="3526920" cy="14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C317024-4D78-49CC-8995-57156530558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225000" y="3889800"/>
            <a:ext cx="3526920" cy="14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74D62D8-A9A9-460C-B7BE-46627542B62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25000" y="3889800"/>
            <a:ext cx="3526920" cy="14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A07F9BC-A82B-41E7-95B6-2DF10041255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slideLayout" Target="../slideLayouts/slideLayout1.xml"/><Relationship Id="rId7" Type="http://schemas.openxmlformats.org/officeDocument/2006/relationships/slideLayout" Target="../slideLayouts/slideLayout2.xml"/><Relationship Id="rId8" Type="http://schemas.openxmlformats.org/officeDocument/2006/relationships/slideLayout" Target="../slideLayouts/slideLayout3.xml"/><Relationship Id="rId9" Type="http://schemas.openxmlformats.org/officeDocument/2006/relationships/slideLayout" Target="../slideLayouts/slideLayout4.xml"/><Relationship Id="rId10" Type="http://schemas.openxmlformats.org/officeDocument/2006/relationships/slideLayout" Target="../slideLayouts/slideLayout5.xml"/><Relationship Id="rId11" Type="http://schemas.openxmlformats.org/officeDocument/2006/relationships/slideLayout" Target="../slideLayouts/slideLayout6.xml"/><Relationship Id="rId12" Type="http://schemas.openxmlformats.org/officeDocument/2006/relationships/slideLayout" Target="../slideLayouts/slideLayout7.xml"/><Relationship Id="rId13" Type="http://schemas.openxmlformats.org/officeDocument/2006/relationships/slideLayout" Target="../slideLayouts/slideLayout8.xml"/><Relationship Id="rId14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11.xml"/><Relationship Id="rId17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4320" y="0"/>
            <a:ext cx="7547400" cy="10674720"/>
          </a:xfrm>
          <a:custGeom>
            <a:avLst/>
            <a:gdLst/>
            <a:ahLst/>
            <a:rect l="l" t="t" r="r" b="b"/>
            <a:pathLst>
              <a:path w="7547609" h="10674985">
                <a:moveTo>
                  <a:pt x="7547609" y="0"/>
                </a:moveTo>
                <a:lnTo>
                  <a:pt x="0" y="0"/>
                </a:lnTo>
                <a:lnTo>
                  <a:pt x="0" y="10674985"/>
                </a:lnTo>
                <a:lnTo>
                  <a:pt x="7547609" y="10674985"/>
                </a:lnTo>
                <a:lnTo>
                  <a:pt x="7547609" y="0"/>
                </a:lnTo>
                <a:close/>
              </a:path>
            </a:pathLst>
          </a:custGeom>
          <a:solidFill>
            <a:srgbClr val="deec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" name="bg object 17" descr=""/>
          <p:cNvPicPr/>
          <p:nvPr/>
        </p:nvPicPr>
        <p:blipFill>
          <a:blip r:embed="rId2"/>
          <a:stretch/>
        </p:blipFill>
        <p:spPr>
          <a:xfrm>
            <a:off x="4470480" y="6021720"/>
            <a:ext cx="1488600" cy="964800"/>
          </a:xfrm>
          <a:prstGeom prst="rect">
            <a:avLst/>
          </a:prstGeom>
          <a:ln w="0">
            <a:noFill/>
          </a:ln>
        </p:spPr>
      </p:pic>
      <p:pic>
        <p:nvPicPr>
          <p:cNvPr id="2" name="bg object 18" descr=""/>
          <p:cNvPicPr/>
          <p:nvPr/>
        </p:nvPicPr>
        <p:blipFill>
          <a:blip r:embed="rId3"/>
          <a:stretch/>
        </p:blipFill>
        <p:spPr>
          <a:xfrm>
            <a:off x="5135400" y="4077360"/>
            <a:ext cx="2414520" cy="2513520"/>
          </a:xfrm>
          <a:prstGeom prst="rect">
            <a:avLst/>
          </a:prstGeom>
          <a:ln w="0">
            <a:noFill/>
          </a:ln>
        </p:spPr>
      </p:pic>
      <p:sp>
        <p:nvSpPr>
          <p:cNvPr id="3" name="bg object 19"/>
          <p:cNvSpPr/>
          <p:nvPr/>
        </p:nvSpPr>
        <p:spPr>
          <a:xfrm>
            <a:off x="5551920" y="5148720"/>
            <a:ext cx="326160" cy="301320"/>
          </a:xfrm>
          <a:custGeom>
            <a:avLst/>
            <a:gdLst/>
            <a:ahLst/>
            <a:rect l="l" t="t" r="r" b="b"/>
            <a:pathLst>
              <a:path w="326389" h="301625">
                <a:moveTo>
                  <a:pt x="226695" y="0"/>
                </a:moveTo>
                <a:lnTo>
                  <a:pt x="194310" y="12064"/>
                </a:lnTo>
                <a:lnTo>
                  <a:pt x="171450" y="31114"/>
                </a:lnTo>
                <a:lnTo>
                  <a:pt x="158115" y="48259"/>
                </a:lnTo>
                <a:lnTo>
                  <a:pt x="153670" y="56514"/>
                </a:lnTo>
                <a:lnTo>
                  <a:pt x="146685" y="50800"/>
                </a:lnTo>
                <a:lnTo>
                  <a:pt x="99060" y="31114"/>
                </a:lnTo>
                <a:lnTo>
                  <a:pt x="31750" y="49529"/>
                </a:lnTo>
                <a:lnTo>
                  <a:pt x="0" y="108584"/>
                </a:lnTo>
                <a:lnTo>
                  <a:pt x="6350" y="149859"/>
                </a:lnTo>
                <a:lnTo>
                  <a:pt x="36830" y="198754"/>
                </a:lnTo>
                <a:lnTo>
                  <a:pt x="85725" y="241300"/>
                </a:lnTo>
                <a:lnTo>
                  <a:pt x="139065" y="274319"/>
                </a:lnTo>
                <a:lnTo>
                  <a:pt x="204470" y="301625"/>
                </a:lnTo>
                <a:lnTo>
                  <a:pt x="221615" y="287019"/>
                </a:lnTo>
                <a:lnTo>
                  <a:pt x="254000" y="250189"/>
                </a:lnTo>
                <a:lnTo>
                  <a:pt x="289560" y="199389"/>
                </a:lnTo>
                <a:lnTo>
                  <a:pt x="317500" y="140969"/>
                </a:lnTo>
                <a:lnTo>
                  <a:pt x="326390" y="83184"/>
                </a:lnTo>
                <a:lnTo>
                  <a:pt x="316230" y="43179"/>
                </a:lnTo>
                <a:lnTo>
                  <a:pt x="294005" y="15875"/>
                </a:lnTo>
                <a:lnTo>
                  <a:pt x="263525" y="1904"/>
                </a:lnTo>
                <a:lnTo>
                  <a:pt x="226695" y="0"/>
                </a:lnTo>
                <a:close/>
              </a:path>
            </a:pathLst>
          </a:custGeom>
          <a:solidFill>
            <a:srgbClr val="eb674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" name="bg object 20" descr=""/>
          <p:cNvPicPr/>
          <p:nvPr/>
        </p:nvPicPr>
        <p:blipFill>
          <a:blip r:embed="rId4"/>
          <a:stretch/>
        </p:blipFill>
        <p:spPr>
          <a:xfrm>
            <a:off x="5624280" y="4881240"/>
            <a:ext cx="178560" cy="167400"/>
          </a:xfrm>
          <a:prstGeom prst="rect">
            <a:avLst/>
          </a:prstGeom>
          <a:ln w="0">
            <a:noFill/>
          </a:ln>
        </p:spPr>
      </p:pic>
      <p:pic>
        <p:nvPicPr>
          <p:cNvPr id="5" name="bg object 21" descr=""/>
          <p:cNvPicPr/>
          <p:nvPr/>
        </p:nvPicPr>
        <p:blipFill>
          <a:blip r:embed="rId5"/>
          <a:stretch/>
        </p:blipFill>
        <p:spPr>
          <a:xfrm>
            <a:off x="5712480" y="4690800"/>
            <a:ext cx="117000" cy="108360"/>
          </a:xfrm>
          <a:prstGeom prst="rect">
            <a:avLst/>
          </a:prstGeom>
          <a:ln w="0">
            <a:noFill/>
          </a:ln>
        </p:spPr>
      </p:pic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25000" y="3889800"/>
            <a:ext cx="3526920" cy="14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9250" spc="-1" strike="noStrike">
                <a:latin typeface="Calibri"/>
              </a:rPr>
              <a:t>Click to edit the title text format</a:t>
            </a:r>
            <a:endParaRPr b="0" lang="en-US" sz="925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0" name="PlaceHolder 5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5F30E3C-9C2E-4AEF-BC73-3EDC062F1D06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225000" y="3889800"/>
            <a:ext cx="3526920" cy="2830680"/>
          </a:xfrm>
          <a:prstGeom prst="rect">
            <a:avLst/>
          </a:prstGeom>
          <a:noFill/>
          <a:ln w="0">
            <a:noFill/>
          </a:ln>
        </p:spPr>
        <p:txBody>
          <a:bodyPr lIns="0" rIns="0" tIns="11520" bIns="0" anchor="t">
            <a:no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0" lang="en-US" sz="9250" spc="-755" strike="noStrike">
                <a:solidFill>
                  <a:srgbClr val="eb6742"/>
                </a:solidFill>
                <a:latin typeface="Calibri"/>
              </a:rPr>
              <a:t>FebrERO</a:t>
            </a:r>
            <a:endParaRPr b="0" lang="en-US" sz="9250" spc="-1" strike="noStrike">
              <a:latin typeface="Calibri"/>
            </a:endParaRPr>
          </a:p>
        </p:txBody>
      </p:sp>
      <p:sp>
        <p:nvSpPr>
          <p:cNvPr id="48" name="object 3"/>
          <p:cNvSpPr/>
          <p:nvPr/>
        </p:nvSpPr>
        <p:spPr>
          <a:xfrm>
            <a:off x="225000" y="5045400"/>
            <a:ext cx="4214160" cy="1445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ts val="9235"/>
              </a:lnSpc>
              <a:spcBef>
                <a:spcPts val="105"/>
              </a:spcBef>
              <a:buNone/>
            </a:pPr>
            <a:r>
              <a:rPr b="0" lang="en-US" sz="7750" spc="-185" strike="noStrike">
                <a:solidFill>
                  <a:srgbClr val="eb6742"/>
                </a:solidFill>
                <a:latin typeface="Calibri"/>
              </a:rPr>
              <a:t>Newsletter</a:t>
            </a:r>
            <a:endParaRPr b="0" lang="en-US" sz="7750" spc="-1" strike="noStrike">
              <a:latin typeface="Arial"/>
            </a:endParaRPr>
          </a:p>
          <a:p>
            <a:pPr marL="12600">
              <a:lnSpc>
                <a:spcPts val="2035"/>
              </a:lnSpc>
              <a:buNone/>
            </a:pPr>
            <a:r>
              <a:rPr b="1" lang="en-US" sz="1750" spc="-1" strike="noStrike">
                <a:solidFill>
                  <a:srgbClr val="eb6742"/>
                </a:solidFill>
                <a:latin typeface="Arial"/>
              </a:rPr>
              <a:t>w</a:t>
            </a:r>
            <a:r>
              <a:rPr b="1" lang="en-US" sz="1750" spc="69" strike="noStrike">
                <a:solidFill>
                  <a:srgbClr val="eb6742"/>
                </a:solidFill>
                <a:latin typeface="Arial"/>
              </a:rPr>
              <a:t> </a:t>
            </a:r>
            <a:r>
              <a:rPr b="1" lang="en-US" sz="1750" spc="-1" strike="noStrike">
                <a:solidFill>
                  <a:srgbClr val="eb6742"/>
                </a:solidFill>
                <a:latin typeface="Arial"/>
              </a:rPr>
              <a:t>w</a:t>
            </a:r>
            <a:r>
              <a:rPr b="1" lang="en-US" sz="1750" spc="94" strike="noStrike">
                <a:solidFill>
                  <a:srgbClr val="eb6742"/>
                </a:solidFill>
                <a:latin typeface="Arial"/>
              </a:rPr>
              <a:t> </a:t>
            </a:r>
            <a:r>
              <a:rPr b="1" lang="en-US" sz="1750" spc="-1" strike="noStrike">
                <a:solidFill>
                  <a:srgbClr val="eb6742"/>
                </a:solidFill>
                <a:latin typeface="Arial"/>
              </a:rPr>
              <a:t>w</a:t>
            </a:r>
            <a:r>
              <a:rPr b="1" lang="en-US" sz="1750" spc="117" strike="noStrike">
                <a:solidFill>
                  <a:srgbClr val="eb6742"/>
                </a:solidFill>
                <a:latin typeface="Arial"/>
              </a:rPr>
              <a:t> </a:t>
            </a:r>
            <a:r>
              <a:rPr b="1" lang="en-US" sz="1750" spc="-1" strike="noStrike">
                <a:solidFill>
                  <a:srgbClr val="eb6742"/>
                </a:solidFill>
                <a:latin typeface="Arial"/>
              </a:rPr>
              <a:t>.</a:t>
            </a:r>
            <a:r>
              <a:rPr b="1" lang="en-US" sz="1750" spc="77" strike="noStrike">
                <a:solidFill>
                  <a:srgbClr val="eb6742"/>
                </a:solidFill>
                <a:latin typeface="Arial"/>
              </a:rPr>
              <a:t> </a:t>
            </a:r>
            <a:r>
              <a:rPr b="1" lang="en-US" sz="1750" spc="-1" strike="noStrike">
                <a:solidFill>
                  <a:srgbClr val="eb6742"/>
                </a:solidFill>
                <a:latin typeface="Arial"/>
              </a:rPr>
              <a:t>s</a:t>
            </a:r>
            <a:r>
              <a:rPr b="1" lang="en-US" sz="1750" spc="103" strike="noStrike">
                <a:solidFill>
                  <a:srgbClr val="eb6742"/>
                </a:solidFill>
                <a:latin typeface="Arial"/>
              </a:rPr>
              <a:t> </a:t>
            </a:r>
            <a:r>
              <a:rPr b="1" lang="en-US" sz="1750" spc="-1" strike="noStrike">
                <a:solidFill>
                  <a:srgbClr val="eb6742"/>
                </a:solidFill>
                <a:latin typeface="Arial"/>
              </a:rPr>
              <a:t>u</a:t>
            </a:r>
            <a:r>
              <a:rPr b="1" lang="en-US" sz="1750" spc="72" strike="noStrike">
                <a:solidFill>
                  <a:srgbClr val="eb6742"/>
                </a:solidFill>
                <a:latin typeface="Arial"/>
              </a:rPr>
              <a:t> </a:t>
            </a:r>
            <a:r>
              <a:rPr b="1" lang="en-US" sz="1750" spc="-1" strike="noStrike">
                <a:solidFill>
                  <a:srgbClr val="eb6742"/>
                </a:solidFill>
                <a:latin typeface="Arial"/>
              </a:rPr>
              <a:t>p</a:t>
            </a:r>
            <a:r>
              <a:rPr b="1" lang="en-US" sz="1750" spc="97" strike="noStrike">
                <a:solidFill>
                  <a:srgbClr val="eb6742"/>
                </a:solidFill>
                <a:latin typeface="Arial"/>
              </a:rPr>
              <a:t> </a:t>
            </a:r>
            <a:r>
              <a:rPr b="1" lang="en-US" sz="1750" spc="-1" strike="noStrike">
                <a:solidFill>
                  <a:srgbClr val="eb6742"/>
                </a:solidFill>
                <a:latin typeface="Arial"/>
              </a:rPr>
              <a:t>e</a:t>
            </a:r>
            <a:r>
              <a:rPr b="1" lang="en-US" sz="1750" spc="97" strike="noStrike">
                <a:solidFill>
                  <a:srgbClr val="eb6742"/>
                </a:solidFill>
                <a:latin typeface="Arial"/>
              </a:rPr>
              <a:t> </a:t>
            </a:r>
            <a:r>
              <a:rPr b="1" lang="en-US" sz="1750" spc="-1" strike="noStrike">
                <a:solidFill>
                  <a:srgbClr val="eb6742"/>
                </a:solidFill>
                <a:latin typeface="Arial"/>
              </a:rPr>
              <a:t>r</a:t>
            </a:r>
            <a:r>
              <a:rPr b="1" lang="en-US" sz="1750" spc="83" strike="noStrike">
                <a:solidFill>
                  <a:srgbClr val="eb6742"/>
                </a:solidFill>
                <a:latin typeface="Arial"/>
              </a:rPr>
              <a:t> </a:t>
            </a:r>
            <a:r>
              <a:rPr b="1" lang="en-US" sz="1750" spc="-1" strike="noStrike">
                <a:solidFill>
                  <a:srgbClr val="eb6742"/>
                </a:solidFill>
                <a:latin typeface="Arial"/>
              </a:rPr>
              <a:t>p</a:t>
            </a:r>
            <a:r>
              <a:rPr b="1" lang="en-US" sz="1750" spc="94" strike="noStrike">
                <a:solidFill>
                  <a:srgbClr val="eb6742"/>
                </a:solidFill>
                <a:latin typeface="Arial"/>
              </a:rPr>
              <a:t> </a:t>
            </a:r>
            <a:r>
              <a:rPr b="1" lang="en-US" sz="1750" spc="-1" strike="noStrike">
                <a:solidFill>
                  <a:srgbClr val="eb6742"/>
                </a:solidFill>
                <a:latin typeface="Arial"/>
              </a:rPr>
              <a:t>o</a:t>
            </a:r>
            <a:r>
              <a:rPr b="1" lang="en-US" sz="1750" spc="97" strike="noStrike">
                <a:solidFill>
                  <a:srgbClr val="eb6742"/>
                </a:solidFill>
                <a:latin typeface="Arial"/>
              </a:rPr>
              <a:t> </a:t>
            </a:r>
            <a:r>
              <a:rPr b="1" lang="en-US" sz="1750" spc="-1" strike="noStrike">
                <a:solidFill>
                  <a:srgbClr val="eb6742"/>
                </a:solidFill>
                <a:latin typeface="Arial"/>
              </a:rPr>
              <a:t>r</a:t>
            </a:r>
            <a:r>
              <a:rPr b="1" lang="en-US" sz="1750" spc="77" strike="noStrike">
                <a:solidFill>
                  <a:srgbClr val="eb6742"/>
                </a:solidFill>
                <a:latin typeface="Arial"/>
              </a:rPr>
              <a:t> </a:t>
            </a:r>
            <a:r>
              <a:rPr b="1" lang="en-US" sz="1750" spc="-1" strike="noStrike">
                <a:solidFill>
                  <a:srgbClr val="eb6742"/>
                </a:solidFill>
                <a:latin typeface="Arial"/>
              </a:rPr>
              <a:t>t</a:t>
            </a:r>
            <a:r>
              <a:rPr b="1" lang="en-US" sz="1750" spc="83" strike="noStrike">
                <a:solidFill>
                  <a:srgbClr val="eb6742"/>
                </a:solidFill>
                <a:latin typeface="Arial"/>
              </a:rPr>
              <a:t> </a:t>
            </a:r>
            <a:r>
              <a:rPr b="1" lang="en-US" sz="1750" spc="-1" strike="noStrike">
                <a:solidFill>
                  <a:srgbClr val="eb6742"/>
                </a:solidFill>
                <a:latin typeface="Arial"/>
              </a:rPr>
              <a:t>a</a:t>
            </a:r>
            <a:r>
              <a:rPr b="1" lang="en-US" sz="1750" spc="94" strike="noStrike">
                <a:solidFill>
                  <a:srgbClr val="eb6742"/>
                </a:solidFill>
                <a:latin typeface="Arial"/>
              </a:rPr>
              <a:t> </a:t>
            </a:r>
            <a:r>
              <a:rPr b="1" lang="en-US" sz="1750" spc="-1" strike="noStrike">
                <a:solidFill>
                  <a:srgbClr val="eb6742"/>
                </a:solidFill>
                <a:latin typeface="Arial"/>
              </a:rPr>
              <a:t>d</a:t>
            </a:r>
            <a:r>
              <a:rPr b="1" lang="en-US" sz="1750" spc="97" strike="noStrike">
                <a:solidFill>
                  <a:srgbClr val="eb6742"/>
                </a:solidFill>
                <a:latin typeface="Arial"/>
              </a:rPr>
              <a:t> </a:t>
            </a:r>
            <a:r>
              <a:rPr b="1" lang="en-US" sz="1750" spc="-1" strike="noStrike">
                <a:solidFill>
                  <a:srgbClr val="eb6742"/>
                </a:solidFill>
                <a:latin typeface="Arial"/>
              </a:rPr>
              <a:t>a</a:t>
            </a:r>
            <a:r>
              <a:rPr b="1" lang="en-US" sz="1750" spc="72" strike="noStrike">
                <a:solidFill>
                  <a:srgbClr val="eb6742"/>
                </a:solidFill>
                <a:latin typeface="Arial"/>
              </a:rPr>
              <a:t> </a:t>
            </a:r>
            <a:r>
              <a:rPr b="1" lang="en-US" sz="1750" spc="-1" strike="noStrike">
                <a:solidFill>
                  <a:srgbClr val="eb6742"/>
                </a:solidFill>
                <a:latin typeface="Arial"/>
              </a:rPr>
              <a:t>s</a:t>
            </a:r>
            <a:r>
              <a:rPr b="1" lang="en-US" sz="1750" spc="94" strike="noStrike">
                <a:solidFill>
                  <a:srgbClr val="eb6742"/>
                </a:solidFill>
                <a:latin typeface="Arial"/>
              </a:rPr>
              <a:t> </a:t>
            </a:r>
            <a:r>
              <a:rPr b="1" lang="en-US" sz="1750" spc="-1" strike="noStrike">
                <a:solidFill>
                  <a:srgbClr val="eb6742"/>
                </a:solidFill>
                <a:latin typeface="Arial"/>
              </a:rPr>
              <a:t>.</a:t>
            </a:r>
            <a:r>
              <a:rPr b="1" lang="en-US" sz="1750" spc="83" strike="noStrike">
                <a:solidFill>
                  <a:srgbClr val="eb6742"/>
                </a:solidFill>
                <a:latin typeface="Arial"/>
              </a:rPr>
              <a:t> </a:t>
            </a:r>
            <a:r>
              <a:rPr b="1" lang="en-US" sz="1750" spc="-1" strike="noStrike">
                <a:solidFill>
                  <a:srgbClr val="eb6742"/>
                </a:solidFill>
                <a:latin typeface="Arial"/>
              </a:rPr>
              <a:t>c</a:t>
            </a:r>
            <a:r>
              <a:rPr b="1" lang="en-US" sz="1750" spc="94" strike="noStrike">
                <a:solidFill>
                  <a:srgbClr val="eb6742"/>
                </a:solidFill>
                <a:latin typeface="Arial"/>
              </a:rPr>
              <a:t> </a:t>
            </a:r>
            <a:r>
              <a:rPr b="1" lang="en-US" sz="1750" spc="-1" strike="noStrike">
                <a:solidFill>
                  <a:srgbClr val="eb6742"/>
                </a:solidFill>
                <a:latin typeface="Arial"/>
              </a:rPr>
              <a:t>o</a:t>
            </a:r>
            <a:r>
              <a:rPr b="1" lang="en-US" sz="1750" spc="97" strike="noStrike">
                <a:solidFill>
                  <a:srgbClr val="eb6742"/>
                </a:solidFill>
                <a:latin typeface="Arial"/>
              </a:rPr>
              <a:t> </a:t>
            </a:r>
            <a:r>
              <a:rPr b="1" lang="en-US" sz="1750" spc="-52" strike="noStrike">
                <a:solidFill>
                  <a:srgbClr val="eb6742"/>
                </a:solidFill>
                <a:latin typeface="Arial"/>
              </a:rPr>
              <a:t>m</a:t>
            </a:r>
            <a:endParaRPr b="0" lang="en-US" sz="1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2022-07-29T03:32:55Z</dcterms:created>
  <dc:creator/>
  <dc:description/>
  <dc:language>en-US</dc:language>
  <cp:lastModifiedBy/>
  <dcterms:modified xsi:type="dcterms:W3CDTF">2022-07-29T03:32:55Z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