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s/_rels/slide1.xml.rels" ContentType="application/vnd.openxmlformats-package.relationships+xml"/>
  <Override PartName="/ppt/slides/slide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7556500" cy="10693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B53DFF5-B9ED-41A2-A304-B6DBCC77EB4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1800" spc="-1" strike="noStrike"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680040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377640" y="5741640"/>
            <a:ext cx="680040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9CB5E5D-E69C-40EB-A980-DBEA02AB89F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1800" spc="-1" strike="noStrike"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3862440" y="250200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377640" y="574164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3862440" y="574164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F4D3E90-F156-4D2E-AB0E-9C626D2104C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1800" spc="-1" strike="noStrike"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218952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2676960" y="2502000"/>
            <a:ext cx="218952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4976280" y="2502000"/>
            <a:ext cx="218952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377640" y="5741640"/>
            <a:ext cx="218952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2676960" y="5741640"/>
            <a:ext cx="218952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4976280" y="5741640"/>
            <a:ext cx="218952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A1BB9C4-E197-409B-836C-0F0BB25CD2C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1800" spc="-1" strike="noStrike"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77640" y="2502000"/>
            <a:ext cx="6800400" cy="620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0A39444-658E-4EA4-80B4-3DF5950CE0C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1800" spc="-1" strike="noStrike"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6800400" cy="620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3A99607-A495-408B-BE84-0382183EE0E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1800" spc="-1" strike="noStrike"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3318480" cy="620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3862440" y="2502000"/>
            <a:ext cx="3318480" cy="620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2A919DF-FD5D-4C4E-9D83-A2EE4CC4D75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18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2577171-9619-4748-BA6F-FF9780006E1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77640" y="426600"/>
            <a:ext cx="6800400" cy="827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6395D5E-8826-4EC7-9DB5-700FF922405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1800" spc="-1" strike="noStrike"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3862440" y="2502000"/>
            <a:ext cx="3318480" cy="620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377640" y="574164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F831E09-D9EC-4D7F-AC56-31204967E33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1800" spc="-1" strike="noStrike"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3318480" cy="620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3862440" y="250200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3862440" y="574164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4E33A3F-C922-4525-B88A-6EEC9AB8DC8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1800" spc="-1" strike="noStrike"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3862440" y="250200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377640" y="5741640"/>
            <a:ext cx="680040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F6437E1-D7ED-40EA-86D3-22DDB0C9659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2571480" y="9945000"/>
            <a:ext cx="241992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2"/>
          </p:nvPr>
        </p:nvSpPr>
        <p:spPr>
          <a:xfrm>
            <a:off x="378000" y="9945000"/>
            <a:ext cx="173916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5445360" y="9945000"/>
            <a:ext cx="173916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US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67A5670-19CF-4D12-88C2-3DA5C4EC04AC}" type="slidenum">
              <a:rPr b="0" lang="en-US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object 2"/>
          <p:cNvGrpSpPr/>
          <p:nvPr/>
        </p:nvGrpSpPr>
        <p:grpSpPr>
          <a:xfrm>
            <a:off x="0" y="0"/>
            <a:ext cx="7558560" cy="10692000"/>
            <a:chOff x="0" y="0"/>
            <a:chExt cx="7558560" cy="10692000"/>
          </a:xfrm>
        </p:grpSpPr>
        <p:pic>
          <p:nvPicPr>
            <p:cNvPr id="40" name="object 3" descr=""/>
            <p:cNvPicPr/>
            <p:nvPr/>
          </p:nvPicPr>
          <p:blipFill>
            <a:blip r:embed="rId1"/>
            <a:stretch/>
          </p:blipFill>
          <p:spPr>
            <a:xfrm>
              <a:off x="0" y="0"/>
              <a:ext cx="7558560" cy="10692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1" name="object 4" descr="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7558560" cy="4470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2" name="object 5"/>
            <p:cNvSpPr/>
            <p:nvPr/>
          </p:nvSpPr>
          <p:spPr>
            <a:xfrm>
              <a:off x="1251720" y="3722760"/>
              <a:ext cx="2026080" cy="2028600"/>
            </a:xfrm>
            <a:custGeom>
              <a:avLst/>
              <a:gdLst/>
              <a:ahLst/>
              <a:rect l="l" t="t" r="r" b="b"/>
              <a:pathLst>
                <a:path w="2026285" h="2028825">
                  <a:moveTo>
                    <a:pt x="1389214" y="0"/>
                  </a:moveTo>
                  <a:lnTo>
                    <a:pt x="0" y="633856"/>
                  </a:lnTo>
                  <a:lnTo>
                    <a:pt x="636358" y="2028697"/>
                  </a:lnTo>
                  <a:lnTo>
                    <a:pt x="2025738" y="1394840"/>
                  </a:lnTo>
                  <a:lnTo>
                    <a:pt x="1389214" y="0"/>
                  </a:lnTo>
                  <a:close/>
                </a:path>
              </a:pathLst>
            </a:custGeom>
            <a:solidFill>
              <a:srgbClr val="8a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" name="object 6"/>
            <p:cNvSpPr/>
            <p:nvPr/>
          </p:nvSpPr>
          <p:spPr>
            <a:xfrm>
              <a:off x="1508400" y="4367160"/>
              <a:ext cx="1522440" cy="986400"/>
            </a:xfrm>
            <a:custGeom>
              <a:avLst/>
              <a:gdLst/>
              <a:ahLst/>
              <a:rect l="l" t="t" r="r" b="b"/>
              <a:pathLst>
                <a:path w="1522730" h="986789">
                  <a:moveTo>
                    <a:pt x="81660" y="334010"/>
                  </a:moveTo>
                  <a:lnTo>
                    <a:pt x="0" y="370839"/>
                  </a:lnTo>
                  <a:lnTo>
                    <a:pt x="281305" y="986789"/>
                  </a:lnTo>
                  <a:lnTo>
                    <a:pt x="524060" y="876300"/>
                  </a:lnTo>
                  <a:lnTo>
                    <a:pt x="329438" y="876300"/>
                  </a:lnTo>
                  <a:lnTo>
                    <a:pt x="81660" y="334010"/>
                  </a:lnTo>
                  <a:close/>
                  <a:moveTo>
                    <a:pt x="630046" y="739139"/>
                  </a:moveTo>
                  <a:lnTo>
                    <a:pt x="329438" y="876300"/>
                  </a:lnTo>
                  <a:lnTo>
                    <a:pt x="524060" y="876300"/>
                  </a:lnTo>
                  <a:lnTo>
                    <a:pt x="663575" y="812800"/>
                  </a:lnTo>
                  <a:lnTo>
                    <a:pt x="630046" y="739139"/>
                  </a:lnTo>
                  <a:close/>
                  <a:moveTo>
                    <a:pt x="839985" y="209550"/>
                  </a:moveTo>
                  <a:lnTo>
                    <a:pt x="817244" y="209550"/>
                  </a:lnTo>
                  <a:lnTo>
                    <a:pt x="794150" y="212089"/>
                  </a:lnTo>
                  <a:lnTo>
                    <a:pt x="747200" y="223519"/>
                  </a:lnTo>
                  <a:lnTo>
                    <a:pt x="700601" y="245110"/>
                  </a:lnTo>
                  <a:lnTo>
                    <a:pt x="661116" y="271779"/>
                  </a:lnTo>
                  <a:lnTo>
                    <a:pt x="629872" y="306069"/>
                  </a:lnTo>
                  <a:lnTo>
                    <a:pt x="607393" y="344169"/>
                  </a:lnTo>
                  <a:lnTo>
                    <a:pt x="593728" y="386079"/>
                  </a:lnTo>
                  <a:lnTo>
                    <a:pt x="589428" y="429260"/>
                  </a:lnTo>
                  <a:lnTo>
                    <a:pt x="589328" y="434339"/>
                  </a:lnTo>
                  <a:lnTo>
                    <a:pt x="590550" y="457200"/>
                  </a:lnTo>
                  <a:lnTo>
                    <a:pt x="600440" y="509269"/>
                  </a:lnTo>
                  <a:lnTo>
                    <a:pt x="620521" y="562610"/>
                  </a:lnTo>
                  <a:lnTo>
                    <a:pt x="648446" y="613410"/>
                  </a:lnTo>
                  <a:lnTo>
                    <a:pt x="681227" y="655319"/>
                  </a:lnTo>
                  <a:lnTo>
                    <a:pt x="717931" y="687069"/>
                  </a:lnTo>
                  <a:lnTo>
                    <a:pt x="757682" y="709929"/>
                  </a:lnTo>
                  <a:lnTo>
                    <a:pt x="799972" y="721360"/>
                  </a:lnTo>
                  <a:lnTo>
                    <a:pt x="844550" y="725169"/>
                  </a:lnTo>
                  <a:lnTo>
                    <a:pt x="867406" y="722629"/>
                  </a:lnTo>
                  <a:lnTo>
                    <a:pt x="913594" y="711200"/>
                  </a:lnTo>
                  <a:lnTo>
                    <a:pt x="959615" y="689610"/>
                  </a:lnTo>
                  <a:lnTo>
                    <a:pt x="999136" y="661669"/>
                  </a:lnTo>
                  <a:lnTo>
                    <a:pt x="1010294" y="651510"/>
                  </a:lnTo>
                  <a:lnTo>
                    <a:pt x="851662" y="651510"/>
                  </a:lnTo>
                  <a:lnTo>
                    <a:pt x="837588" y="650239"/>
                  </a:lnTo>
                  <a:lnTo>
                    <a:pt x="796798" y="637539"/>
                  </a:lnTo>
                  <a:lnTo>
                    <a:pt x="758293" y="609600"/>
                  </a:lnTo>
                  <a:lnTo>
                    <a:pt x="723153" y="563879"/>
                  </a:lnTo>
                  <a:lnTo>
                    <a:pt x="702563" y="525779"/>
                  </a:lnTo>
                  <a:lnTo>
                    <a:pt x="686657" y="483869"/>
                  </a:lnTo>
                  <a:lnTo>
                    <a:pt x="677799" y="445769"/>
                  </a:lnTo>
                  <a:lnTo>
                    <a:pt x="675592" y="411479"/>
                  </a:lnTo>
                  <a:lnTo>
                    <a:pt x="676816" y="396239"/>
                  </a:lnTo>
                  <a:lnTo>
                    <a:pt x="689419" y="353060"/>
                  </a:lnTo>
                  <a:lnTo>
                    <a:pt x="714835" y="320039"/>
                  </a:lnTo>
                  <a:lnTo>
                    <a:pt x="751839" y="295910"/>
                  </a:lnTo>
                  <a:lnTo>
                    <a:pt x="794059" y="283210"/>
                  </a:lnTo>
                  <a:lnTo>
                    <a:pt x="983388" y="283210"/>
                  </a:lnTo>
                  <a:lnTo>
                    <a:pt x="980058" y="279400"/>
                  </a:lnTo>
                  <a:lnTo>
                    <a:pt x="943943" y="247650"/>
                  </a:lnTo>
                  <a:lnTo>
                    <a:pt x="904494" y="224789"/>
                  </a:lnTo>
                  <a:lnTo>
                    <a:pt x="862107" y="212089"/>
                  </a:lnTo>
                  <a:lnTo>
                    <a:pt x="839985" y="209550"/>
                  </a:lnTo>
                  <a:close/>
                  <a:moveTo>
                    <a:pt x="983388" y="283210"/>
                  </a:moveTo>
                  <a:lnTo>
                    <a:pt x="808227" y="283210"/>
                  </a:lnTo>
                  <a:lnTo>
                    <a:pt x="822229" y="284479"/>
                  </a:lnTo>
                  <a:lnTo>
                    <a:pt x="836041" y="287019"/>
                  </a:lnTo>
                  <a:lnTo>
                    <a:pt x="876260" y="304800"/>
                  </a:lnTo>
                  <a:lnTo>
                    <a:pt x="913764" y="339089"/>
                  </a:lnTo>
                  <a:lnTo>
                    <a:pt x="936625" y="370839"/>
                  </a:lnTo>
                  <a:lnTo>
                    <a:pt x="957199" y="408939"/>
                  </a:lnTo>
                  <a:lnTo>
                    <a:pt x="973169" y="450850"/>
                  </a:lnTo>
                  <a:lnTo>
                    <a:pt x="983992" y="506729"/>
                  </a:lnTo>
                  <a:lnTo>
                    <a:pt x="984345" y="523239"/>
                  </a:lnTo>
                  <a:lnTo>
                    <a:pt x="983126" y="538479"/>
                  </a:lnTo>
                  <a:lnTo>
                    <a:pt x="970407" y="581660"/>
                  </a:lnTo>
                  <a:lnTo>
                    <a:pt x="944951" y="614679"/>
                  </a:lnTo>
                  <a:lnTo>
                    <a:pt x="908304" y="638810"/>
                  </a:lnTo>
                  <a:lnTo>
                    <a:pt x="865780" y="650239"/>
                  </a:lnTo>
                  <a:lnTo>
                    <a:pt x="851662" y="651510"/>
                  </a:lnTo>
                  <a:lnTo>
                    <a:pt x="1010294" y="651510"/>
                  </a:lnTo>
                  <a:lnTo>
                    <a:pt x="1042844" y="610869"/>
                  </a:lnTo>
                  <a:lnTo>
                    <a:pt x="1060958" y="570229"/>
                  </a:lnTo>
                  <a:lnTo>
                    <a:pt x="1070070" y="525779"/>
                  </a:lnTo>
                  <a:lnTo>
                    <a:pt x="1071137" y="501650"/>
                  </a:lnTo>
                  <a:lnTo>
                    <a:pt x="1069848" y="477519"/>
                  </a:lnTo>
                  <a:lnTo>
                    <a:pt x="1059941" y="425450"/>
                  </a:lnTo>
                  <a:lnTo>
                    <a:pt x="1039749" y="370839"/>
                  </a:lnTo>
                  <a:lnTo>
                    <a:pt x="1012189" y="321310"/>
                  </a:lnTo>
                  <a:lnTo>
                    <a:pt x="996707" y="298450"/>
                  </a:lnTo>
                  <a:lnTo>
                    <a:pt x="983388" y="283210"/>
                  </a:lnTo>
                  <a:close/>
                  <a:moveTo>
                    <a:pt x="1217295" y="398779"/>
                  </a:moveTo>
                  <a:lnTo>
                    <a:pt x="1137285" y="435610"/>
                  </a:lnTo>
                  <a:lnTo>
                    <a:pt x="1165501" y="476250"/>
                  </a:lnTo>
                  <a:lnTo>
                    <a:pt x="1199609" y="504189"/>
                  </a:lnTo>
                  <a:lnTo>
                    <a:pt x="1239615" y="519429"/>
                  </a:lnTo>
                  <a:lnTo>
                    <a:pt x="1285526" y="523239"/>
                  </a:lnTo>
                  <a:lnTo>
                    <a:pt x="1337351" y="513079"/>
                  </a:lnTo>
                  <a:lnTo>
                    <a:pt x="1395095" y="491489"/>
                  </a:lnTo>
                  <a:lnTo>
                    <a:pt x="1432893" y="471169"/>
                  </a:lnTo>
                  <a:lnTo>
                    <a:pt x="1464310" y="447039"/>
                  </a:lnTo>
                  <a:lnTo>
                    <a:pt x="1273143" y="447039"/>
                  </a:lnTo>
                  <a:lnTo>
                    <a:pt x="1240635" y="431800"/>
                  </a:lnTo>
                  <a:lnTo>
                    <a:pt x="1217295" y="398779"/>
                  </a:lnTo>
                  <a:close/>
                  <a:moveTo>
                    <a:pt x="1514115" y="280669"/>
                  </a:moveTo>
                  <a:lnTo>
                    <a:pt x="1390269" y="280669"/>
                  </a:lnTo>
                  <a:lnTo>
                    <a:pt x="1398531" y="281939"/>
                  </a:lnTo>
                  <a:lnTo>
                    <a:pt x="1405794" y="283210"/>
                  </a:lnTo>
                  <a:lnTo>
                    <a:pt x="1412057" y="287019"/>
                  </a:lnTo>
                  <a:lnTo>
                    <a:pt x="1417320" y="289560"/>
                  </a:lnTo>
                  <a:lnTo>
                    <a:pt x="1422013" y="294639"/>
                  </a:lnTo>
                  <a:lnTo>
                    <a:pt x="1439338" y="328929"/>
                  </a:lnTo>
                  <a:lnTo>
                    <a:pt x="1440561" y="344169"/>
                  </a:lnTo>
                  <a:lnTo>
                    <a:pt x="1439775" y="351789"/>
                  </a:lnTo>
                  <a:lnTo>
                    <a:pt x="1421050" y="391160"/>
                  </a:lnTo>
                  <a:lnTo>
                    <a:pt x="1414397" y="397510"/>
                  </a:lnTo>
                  <a:lnTo>
                    <a:pt x="1406779" y="405129"/>
                  </a:lnTo>
                  <a:lnTo>
                    <a:pt x="1365758" y="429260"/>
                  </a:lnTo>
                  <a:lnTo>
                    <a:pt x="1314842" y="447039"/>
                  </a:lnTo>
                  <a:lnTo>
                    <a:pt x="1464310" y="447039"/>
                  </a:lnTo>
                  <a:lnTo>
                    <a:pt x="1498992" y="406400"/>
                  </a:lnTo>
                  <a:lnTo>
                    <a:pt x="1518459" y="361950"/>
                  </a:lnTo>
                  <a:lnTo>
                    <a:pt x="1522730" y="330200"/>
                  </a:lnTo>
                  <a:lnTo>
                    <a:pt x="1522132" y="314960"/>
                  </a:lnTo>
                  <a:lnTo>
                    <a:pt x="1519761" y="299719"/>
                  </a:lnTo>
                  <a:lnTo>
                    <a:pt x="1515604" y="284479"/>
                  </a:lnTo>
                  <a:lnTo>
                    <a:pt x="1514115" y="280669"/>
                  </a:lnTo>
                  <a:close/>
                  <a:moveTo>
                    <a:pt x="1271143" y="0"/>
                  </a:moveTo>
                  <a:lnTo>
                    <a:pt x="1222057" y="10159"/>
                  </a:lnTo>
                  <a:lnTo>
                    <a:pt x="1166495" y="30479"/>
                  </a:lnTo>
                  <a:lnTo>
                    <a:pt x="1131570" y="49529"/>
                  </a:lnTo>
                  <a:lnTo>
                    <a:pt x="1089929" y="83820"/>
                  </a:lnTo>
                  <a:lnTo>
                    <a:pt x="1062355" y="123189"/>
                  </a:lnTo>
                  <a:lnTo>
                    <a:pt x="1049031" y="165100"/>
                  </a:lnTo>
                  <a:lnTo>
                    <a:pt x="1047750" y="179069"/>
                  </a:lnTo>
                  <a:lnTo>
                    <a:pt x="1048109" y="194310"/>
                  </a:lnTo>
                  <a:lnTo>
                    <a:pt x="1059307" y="236219"/>
                  </a:lnTo>
                  <a:lnTo>
                    <a:pt x="1082881" y="274319"/>
                  </a:lnTo>
                  <a:lnTo>
                    <a:pt x="1122749" y="302260"/>
                  </a:lnTo>
                  <a:lnTo>
                    <a:pt x="1147871" y="308610"/>
                  </a:lnTo>
                  <a:lnTo>
                    <a:pt x="1176966" y="308610"/>
                  </a:lnTo>
                  <a:lnTo>
                    <a:pt x="1210302" y="306069"/>
                  </a:lnTo>
                  <a:lnTo>
                    <a:pt x="1228947" y="303529"/>
                  </a:lnTo>
                  <a:lnTo>
                    <a:pt x="1248973" y="299719"/>
                  </a:lnTo>
                  <a:lnTo>
                    <a:pt x="1292002" y="292100"/>
                  </a:lnTo>
                  <a:lnTo>
                    <a:pt x="1311528" y="289560"/>
                  </a:lnTo>
                  <a:lnTo>
                    <a:pt x="1328959" y="287019"/>
                  </a:lnTo>
                  <a:lnTo>
                    <a:pt x="1344295" y="284479"/>
                  </a:lnTo>
                  <a:lnTo>
                    <a:pt x="1357889" y="281939"/>
                  </a:lnTo>
                  <a:lnTo>
                    <a:pt x="1370091" y="280669"/>
                  </a:lnTo>
                  <a:lnTo>
                    <a:pt x="1514115" y="280669"/>
                  </a:lnTo>
                  <a:lnTo>
                    <a:pt x="1509649" y="269239"/>
                  </a:lnTo>
                  <a:lnTo>
                    <a:pt x="1502025" y="254000"/>
                  </a:lnTo>
                  <a:lnTo>
                    <a:pt x="1493805" y="240029"/>
                  </a:lnTo>
                  <a:lnTo>
                    <a:pt x="1484967" y="229869"/>
                  </a:lnTo>
                  <a:lnTo>
                    <a:pt x="1476671" y="220979"/>
                  </a:lnTo>
                  <a:lnTo>
                    <a:pt x="1170558" y="220979"/>
                  </a:lnTo>
                  <a:lnTo>
                    <a:pt x="1160145" y="219710"/>
                  </a:lnTo>
                  <a:lnTo>
                    <a:pt x="1152652" y="217169"/>
                  </a:lnTo>
                  <a:lnTo>
                    <a:pt x="1147826" y="212089"/>
                  </a:lnTo>
                  <a:lnTo>
                    <a:pt x="1143127" y="208279"/>
                  </a:lnTo>
                  <a:lnTo>
                    <a:pt x="1129851" y="171450"/>
                  </a:lnTo>
                  <a:lnTo>
                    <a:pt x="1130300" y="163829"/>
                  </a:lnTo>
                  <a:lnTo>
                    <a:pt x="1151778" y="123189"/>
                  </a:lnTo>
                  <a:lnTo>
                    <a:pt x="1158241" y="118109"/>
                  </a:lnTo>
                  <a:lnTo>
                    <a:pt x="1165479" y="111759"/>
                  </a:lnTo>
                  <a:lnTo>
                    <a:pt x="1201166" y="90170"/>
                  </a:lnTo>
                  <a:lnTo>
                    <a:pt x="1242667" y="76200"/>
                  </a:lnTo>
                  <a:lnTo>
                    <a:pt x="1277048" y="74929"/>
                  </a:lnTo>
                  <a:lnTo>
                    <a:pt x="1402714" y="74929"/>
                  </a:lnTo>
                  <a:lnTo>
                    <a:pt x="1379537" y="39370"/>
                  </a:lnTo>
                  <a:lnTo>
                    <a:pt x="1349883" y="13970"/>
                  </a:lnTo>
                  <a:lnTo>
                    <a:pt x="1313751" y="1270"/>
                  </a:lnTo>
                  <a:lnTo>
                    <a:pt x="1271143" y="0"/>
                  </a:lnTo>
                  <a:close/>
                  <a:moveTo>
                    <a:pt x="1400810" y="193039"/>
                  </a:moveTo>
                  <a:lnTo>
                    <a:pt x="1384950" y="193039"/>
                  </a:lnTo>
                  <a:lnTo>
                    <a:pt x="1349968" y="195579"/>
                  </a:lnTo>
                  <a:lnTo>
                    <a:pt x="1330594" y="198119"/>
                  </a:lnTo>
                  <a:lnTo>
                    <a:pt x="1309911" y="201929"/>
                  </a:lnTo>
                  <a:lnTo>
                    <a:pt x="1265689" y="209550"/>
                  </a:lnTo>
                  <a:lnTo>
                    <a:pt x="1245901" y="213360"/>
                  </a:lnTo>
                  <a:lnTo>
                    <a:pt x="1228542" y="215900"/>
                  </a:lnTo>
                  <a:lnTo>
                    <a:pt x="1213612" y="218439"/>
                  </a:lnTo>
                  <a:lnTo>
                    <a:pt x="1200562" y="219710"/>
                  </a:lnTo>
                  <a:lnTo>
                    <a:pt x="1189037" y="220979"/>
                  </a:lnTo>
                  <a:lnTo>
                    <a:pt x="1476671" y="220979"/>
                  </a:lnTo>
                  <a:lnTo>
                    <a:pt x="1442196" y="200660"/>
                  </a:lnTo>
                  <a:lnTo>
                    <a:pt x="1415621" y="194310"/>
                  </a:lnTo>
                  <a:lnTo>
                    <a:pt x="1400810" y="193039"/>
                  </a:lnTo>
                  <a:close/>
                  <a:moveTo>
                    <a:pt x="1402714" y="74929"/>
                  </a:moveTo>
                  <a:lnTo>
                    <a:pt x="1277048" y="74929"/>
                  </a:lnTo>
                  <a:lnTo>
                    <a:pt x="1304286" y="86359"/>
                  </a:lnTo>
                  <a:lnTo>
                    <a:pt x="1324356" y="110489"/>
                  </a:lnTo>
                  <a:lnTo>
                    <a:pt x="1402714" y="74929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" name="object 7"/>
            <p:cNvSpPr/>
            <p:nvPr/>
          </p:nvSpPr>
          <p:spPr>
            <a:xfrm>
              <a:off x="1938960" y="4527720"/>
              <a:ext cx="3563280" cy="2732040"/>
            </a:xfrm>
            <a:custGeom>
              <a:avLst/>
              <a:gdLst/>
              <a:ahLst/>
              <a:rect l="l" t="t" r="r" b="b"/>
              <a:pathLst>
                <a:path w="3563620" h="2732404">
                  <a:moveTo>
                    <a:pt x="2925445" y="0"/>
                  </a:moveTo>
                  <a:lnTo>
                    <a:pt x="0" y="1334897"/>
                  </a:lnTo>
                  <a:lnTo>
                    <a:pt x="637667" y="2732405"/>
                  </a:lnTo>
                  <a:lnTo>
                    <a:pt x="3563239" y="1397635"/>
                  </a:lnTo>
                  <a:lnTo>
                    <a:pt x="2925445" y="0"/>
                  </a:lnTo>
                  <a:close/>
                </a:path>
              </a:pathLst>
            </a:custGeom>
            <a:solidFill>
              <a:srgbClr val="8a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" name="object 8"/>
            <p:cNvSpPr/>
            <p:nvPr/>
          </p:nvSpPr>
          <p:spPr>
            <a:xfrm>
              <a:off x="573120" y="5175000"/>
              <a:ext cx="5883480" cy="4890240"/>
            </a:xfrm>
            <a:custGeom>
              <a:avLst/>
              <a:gdLst/>
              <a:ahLst/>
              <a:rect l="l" t="t" r="r" b="b"/>
              <a:pathLst>
                <a:path w="5883910" h="4890770">
                  <a:moveTo>
                    <a:pt x="4682769" y="330200"/>
                  </a:moveTo>
                  <a:lnTo>
                    <a:pt x="4682160" y="314960"/>
                  </a:lnTo>
                  <a:lnTo>
                    <a:pt x="4679797" y="299720"/>
                  </a:lnTo>
                  <a:lnTo>
                    <a:pt x="4675632" y="284480"/>
                  </a:lnTo>
                  <a:lnTo>
                    <a:pt x="4674146" y="280670"/>
                  </a:lnTo>
                  <a:lnTo>
                    <a:pt x="4669688" y="269240"/>
                  </a:lnTo>
                  <a:lnTo>
                    <a:pt x="4662055" y="254000"/>
                  </a:lnTo>
                  <a:lnTo>
                    <a:pt x="4653839" y="240030"/>
                  </a:lnTo>
                  <a:lnTo>
                    <a:pt x="4644999" y="228600"/>
                  </a:lnTo>
                  <a:lnTo>
                    <a:pt x="4636871" y="220980"/>
                  </a:lnTo>
                  <a:lnTo>
                    <a:pt x="4635525" y="219710"/>
                  </a:lnTo>
                  <a:lnTo>
                    <a:pt x="4602226" y="200660"/>
                  </a:lnTo>
                  <a:lnTo>
                    <a:pt x="4560849" y="193040"/>
                  </a:lnTo>
                  <a:lnTo>
                    <a:pt x="4544987" y="193040"/>
                  </a:lnTo>
                  <a:lnTo>
                    <a:pt x="4509998" y="195580"/>
                  </a:lnTo>
                  <a:lnTo>
                    <a:pt x="4490631" y="198120"/>
                  </a:lnTo>
                  <a:lnTo>
                    <a:pt x="4469943" y="201930"/>
                  </a:lnTo>
                  <a:lnTo>
                    <a:pt x="4425721" y="209550"/>
                  </a:lnTo>
                  <a:lnTo>
                    <a:pt x="4405935" y="213360"/>
                  </a:lnTo>
                  <a:lnTo>
                    <a:pt x="4388574" y="215900"/>
                  </a:lnTo>
                  <a:lnTo>
                    <a:pt x="4373651" y="218440"/>
                  </a:lnTo>
                  <a:lnTo>
                    <a:pt x="4360596" y="219710"/>
                  </a:lnTo>
                  <a:lnTo>
                    <a:pt x="4349077" y="220980"/>
                  </a:lnTo>
                  <a:lnTo>
                    <a:pt x="4330598" y="220980"/>
                  </a:lnTo>
                  <a:lnTo>
                    <a:pt x="4320184" y="219710"/>
                  </a:lnTo>
                  <a:lnTo>
                    <a:pt x="4312691" y="217170"/>
                  </a:lnTo>
                  <a:lnTo>
                    <a:pt x="4307865" y="212090"/>
                  </a:lnTo>
                  <a:lnTo>
                    <a:pt x="4303166" y="208280"/>
                  </a:lnTo>
                  <a:lnTo>
                    <a:pt x="4289831" y="171450"/>
                  </a:lnTo>
                  <a:lnTo>
                    <a:pt x="4290339" y="163830"/>
                  </a:lnTo>
                  <a:lnTo>
                    <a:pt x="4311815" y="123190"/>
                  </a:lnTo>
                  <a:lnTo>
                    <a:pt x="4325518" y="111760"/>
                  </a:lnTo>
                  <a:lnTo>
                    <a:pt x="4333519" y="105410"/>
                  </a:lnTo>
                  <a:lnTo>
                    <a:pt x="4402696" y="76200"/>
                  </a:lnTo>
                  <a:lnTo>
                    <a:pt x="4437088" y="74930"/>
                  </a:lnTo>
                  <a:lnTo>
                    <a:pt x="4464316" y="86360"/>
                  </a:lnTo>
                  <a:lnTo>
                    <a:pt x="4484395" y="110490"/>
                  </a:lnTo>
                  <a:lnTo>
                    <a:pt x="4560049" y="74930"/>
                  </a:lnTo>
                  <a:lnTo>
                    <a:pt x="4539577" y="38100"/>
                  </a:lnTo>
                  <a:lnTo>
                    <a:pt x="4509922" y="13970"/>
                  </a:lnTo>
                  <a:lnTo>
                    <a:pt x="4473791" y="1270"/>
                  </a:lnTo>
                  <a:lnTo>
                    <a:pt x="4431182" y="0"/>
                  </a:lnTo>
                  <a:lnTo>
                    <a:pt x="4382097" y="10160"/>
                  </a:lnTo>
                  <a:lnTo>
                    <a:pt x="4326534" y="30480"/>
                  </a:lnTo>
                  <a:lnTo>
                    <a:pt x="4291596" y="49530"/>
                  </a:lnTo>
                  <a:lnTo>
                    <a:pt x="4249966" y="83820"/>
                  </a:lnTo>
                  <a:lnTo>
                    <a:pt x="4222394" y="123190"/>
                  </a:lnTo>
                  <a:lnTo>
                    <a:pt x="4209059" y="165100"/>
                  </a:lnTo>
                  <a:lnTo>
                    <a:pt x="4207789" y="179070"/>
                  </a:lnTo>
                  <a:lnTo>
                    <a:pt x="4208145" y="193040"/>
                  </a:lnTo>
                  <a:lnTo>
                    <a:pt x="4219346" y="236220"/>
                  </a:lnTo>
                  <a:lnTo>
                    <a:pt x="4242917" y="274320"/>
                  </a:lnTo>
                  <a:lnTo>
                    <a:pt x="4282783" y="302260"/>
                  </a:lnTo>
                  <a:lnTo>
                    <a:pt x="4321937" y="308610"/>
                  </a:lnTo>
                  <a:lnTo>
                    <a:pt x="4336999" y="308610"/>
                  </a:lnTo>
                  <a:lnTo>
                    <a:pt x="4370260" y="306070"/>
                  </a:lnTo>
                  <a:lnTo>
                    <a:pt x="4388891" y="303530"/>
                  </a:lnTo>
                  <a:lnTo>
                    <a:pt x="4408932" y="299720"/>
                  </a:lnTo>
                  <a:lnTo>
                    <a:pt x="4452036" y="292100"/>
                  </a:lnTo>
                  <a:lnTo>
                    <a:pt x="4471568" y="289560"/>
                  </a:lnTo>
                  <a:lnTo>
                    <a:pt x="4488993" y="285750"/>
                  </a:lnTo>
                  <a:lnTo>
                    <a:pt x="4504334" y="284480"/>
                  </a:lnTo>
                  <a:lnTo>
                    <a:pt x="4517910" y="281940"/>
                  </a:lnTo>
                  <a:lnTo>
                    <a:pt x="4530077" y="280670"/>
                  </a:lnTo>
                  <a:lnTo>
                    <a:pt x="4550308" y="280670"/>
                  </a:lnTo>
                  <a:lnTo>
                    <a:pt x="4586414" y="299720"/>
                  </a:lnTo>
                  <a:lnTo>
                    <a:pt x="4600422" y="336550"/>
                  </a:lnTo>
                  <a:lnTo>
                    <a:pt x="4600600" y="344170"/>
                  </a:lnTo>
                  <a:lnTo>
                    <a:pt x="4599813" y="351790"/>
                  </a:lnTo>
                  <a:lnTo>
                    <a:pt x="4581080" y="389890"/>
                  </a:lnTo>
                  <a:lnTo>
                    <a:pt x="4574425" y="397510"/>
                  </a:lnTo>
                  <a:lnTo>
                    <a:pt x="4537570" y="424180"/>
                  </a:lnTo>
                  <a:lnTo>
                    <a:pt x="4474819" y="447040"/>
                  </a:lnTo>
                  <a:lnTo>
                    <a:pt x="4433163" y="447040"/>
                  </a:lnTo>
                  <a:lnTo>
                    <a:pt x="4400664" y="431800"/>
                  </a:lnTo>
                  <a:lnTo>
                    <a:pt x="4377334" y="398780"/>
                  </a:lnTo>
                  <a:lnTo>
                    <a:pt x="4297324" y="435610"/>
                  </a:lnTo>
                  <a:lnTo>
                    <a:pt x="4325531" y="476250"/>
                  </a:lnTo>
                  <a:lnTo>
                    <a:pt x="4359643" y="504190"/>
                  </a:lnTo>
                  <a:lnTo>
                    <a:pt x="4399648" y="519430"/>
                  </a:lnTo>
                  <a:lnTo>
                    <a:pt x="4445559" y="521970"/>
                  </a:lnTo>
                  <a:lnTo>
                    <a:pt x="4497387" y="513080"/>
                  </a:lnTo>
                  <a:lnTo>
                    <a:pt x="4555134" y="491490"/>
                  </a:lnTo>
                  <a:lnTo>
                    <a:pt x="4592929" y="471170"/>
                  </a:lnTo>
                  <a:lnTo>
                    <a:pt x="4624349" y="447040"/>
                  </a:lnTo>
                  <a:lnTo>
                    <a:pt x="4659020" y="406400"/>
                  </a:lnTo>
                  <a:lnTo>
                    <a:pt x="4678489" y="361950"/>
                  </a:lnTo>
                  <a:lnTo>
                    <a:pt x="4681499" y="346710"/>
                  </a:lnTo>
                  <a:lnTo>
                    <a:pt x="4682769" y="330200"/>
                  </a:lnTo>
                  <a:close/>
                  <a:moveTo>
                    <a:pt x="5883427" y="4490199"/>
                  </a:moveTo>
                  <a:lnTo>
                    <a:pt x="5599074" y="512521"/>
                  </a:lnTo>
                  <a:lnTo>
                    <a:pt x="4210367" y="611809"/>
                  </a:lnTo>
                  <a:lnTo>
                    <a:pt x="4217695" y="600710"/>
                  </a:lnTo>
                  <a:lnTo>
                    <a:pt x="4236174" y="553720"/>
                  </a:lnTo>
                  <a:lnTo>
                    <a:pt x="4240492" y="519430"/>
                  </a:lnTo>
                  <a:lnTo>
                    <a:pt x="4239933" y="501650"/>
                  </a:lnTo>
                  <a:lnTo>
                    <a:pt x="4237494" y="483870"/>
                  </a:lnTo>
                  <a:lnTo>
                    <a:pt x="4233189" y="464820"/>
                  </a:lnTo>
                  <a:lnTo>
                    <a:pt x="4149877" y="502920"/>
                  </a:lnTo>
                  <a:lnTo>
                    <a:pt x="4153420" y="513080"/>
                  </a:lnTo>
                  <a:lnTo>
                    <a:pt x="4155503" y="523240"/>
                  </a:lnTo>
                  <a:lnTo>
                    <a:pt x="4150474" y="561340"/>
                  </a:lnTo>
                  <a:lnTo>
                    <a:pt x="4129328" y="596900"/>
                  </a:lnTo>
                  <a:lnTo>
                    <a:pt x="4113809" y="610870"/>
                  </a:lnTo>
                  <a:lnTo>
                    <a:pt x="4105135" y="618490"/>
                  </a:lnTo>
                  <a:lnTo>
                    <a:pt x="4103420" y="619455"/>
                  </a:lnTo>
                  <a:lnTo>
                    <a:pt x="3950830" y="630364"/>
                  </a:lnTo>
                  <a:lnTo>
                    <a:pt x="3941572" y="624840"/>
                  </a:lnTo>
                  <a:lnTo>
                    <a:pt x="3904945" y="591820"/>
                  </a:lnTo>
                  <a:lnTo>
                    <a:pt x="3872128" y="543560"/>
                  </a:lnTo>
                  <a:lnTo>
                    <a:pt x="4008310" y="481330"/>
                  </a:lnTo>
                  <a:lnTo>
                    <a:pt x="4208424" y="389890"/>
                  </a:lnTo>
                  <a:lnTo>
                    <a:pt x="4199788" y="370840"/>
                  </a:lnTo>
                  <a:lnTo>
                    <a:pt x="4186567" y="345440"/>
                  </a:lnTo>
                  <a:lnTo>
                    <a:pt x="4172229" y="321310"/>
                  </a:lnTo>
                  <a:lnTo>
                    <a:pt x="4156735" y="298450"/>
                  </a:lnTo>
                  <a:lnTo>
                    <a:pt x="4143425" y="283210"/>
                  </a:lnTo>
                  <a:lnTo>
                    <a:pt x="4140098" y="279400"/>
                  </a:lnTo>
                  <a:lnTo>
                    <a:pt x="4122445" y="261620"/>
                  </a:lnTo>
                  <a:lnTo>
                    <a:pt x="4103979" y="247650"/>
                  </a:lnTo>
                  <a:lnTo>
                    <a:pt x="4095775" y="242252"/>
                  </a:lnTo>
                  <a:lnTo>
                    <a:pt x="4095775" y="365760"/>
                  </a:lnTo>
                  <a:lnTo>
                    <a:pt x="3844823" y="481330"/>
                  </a:lnTo>
                  <a:lnTo>
                    <a:pt x="3840505" y="463550"/>
                  </a:lnTo>
                  <a:lnTo>
                    <a:pt x="3837482" y="448310"/>
                  </a:lnTo>
                  <a:lnTo>
                    <a:pt x="3835743" y="431800"/>
                  </a:lnTo>
                  <a:lnTo>
                    <a:pt x="3835298" y="417830"/>
                  </a:lnTo>
                  <a:lnTo>
                    <a:pt x="3835933" y="402590"/>
                  </a:lnTo>
                  <a:lnTo>
                    <a:pt x="3844442" y="364490"/>
                  </a:lnTo>
                  <a:lnTo>
                    <a:pt x="3870604" y="323850"/>
                  </a:lnTo>
                  <a:lnTo>
                    <a:pt x="3889616" y="308610"/>
                  </a:lnTo>
                  <a:lnTo>
                    <a:pt x="3900347" y="300990"/>
                  </a:lnTo>
                  <a:lnTo>
                    <a:pt x="3936339" y="287020"/>
                  </a:lnTo>
                  <a:lnTo>
                    <a:pt x="3960901" y="283210"/>
                  </a:lnTo>
                  <a:lnTo>
                    <a:pt x="3973131" y="283210"/>
                  </a:lnTo>
                  <a:lnTo>
                    <a:pt x="4020794" y="294640"/>
                  </a:lnTo>
                  <a:lnTo>
                    <a:pt x="4054627" y="317500"/>
                  </a:lnTo>
                  <a:lnTo>
                    <a:pt x="4085983" y="351790"/>
                  </a:lnTo>
                  <a:lnTo>
                    <a:pt x="4095775" y="365760"/>
                  </a:lnTo>
                  <a:lnTo>
                    <a:pt x="4095775" y="242252"/>
                  </a:lnTo>
                  <a:lnTo>
                    <a:pt x="4043642" y="217170"/>
                  </a:lnTo>
                  <a:lnTo>
                    <a:pt x="4000017" y="209550"/>
                  </a:lnTo>
                  <a:lnTo>
                    <a:pt x="3977284" y="209550"/>
                  </a:lnTo>
                  <a:lnTo>
                    <a:pt x="3930827" y="215900"/>
                  </a:lnTo>
                  <a:lnTo>
                    <a:pt x="3883431" y="232410"/>
                  </a:lnTo>
                  <a:lnTo>
                    <a:pt x="3840861" y="257810"/>
                  </a:lnTo>
                  <a:lnTo>
                    <a:pt x="3805834" y="288290"/>
                  </a:lnTo>
                  <a:lnTo>
                    <a:pt x="3778999" y="323850"/>
                  </a:lnTo>
                  <a:lnTo>
                    <a:pt x="3760749" y="364490"/>
                  </a:lnTo>
                  <a:lnTo>
                    <a:pt x="3751313" y="408940"/>
                  </a:lnTo>
                  <a:lnTo>
                    <a:pt x="3750208" y="435610"/>
                  </a:lnTo>
                  <a:lnTo>
                    <a:pt x="3751224" y="458470"/>
                  </a:lnTo>
                  <a:lnTo>
                    <a:pt x="3760749" y="509270"/>
                  </a:lnTo>
                  <a:lnTo>
                    <a:pt x="3780561" y="562610"/>
                  </a:lnTo>
                  <a:lnTo>
                    <a:pt x="3808476" y="613410"/>
                  </a:lnTo>
                  <a:lnTo>
                    <a:pt x="3828135" y="639140"/>
                  </a:lnTo>
                  <a:lnTo>
                    <a:pt x="3607689" y="654900"/>
                  </a:lnTo>
                  <a:lnTo>
                    <a:pt x="3560470" y="551192"/>
                  </a:lnTo>
                  <a:lnTo>
                    <a:pt x="3565182" y="530872"/>
                  </a:lnTo>
                  <a:lnTo>
                    <a:pt x="3571163" y="513092"/>
                  </a:lnTo>
                  <a:lnTo>
                    <a:pt x="3596932" y="468642"/>
                  </a:lnTo>
                  <a:lnTo>
                    <a:pt x="3636162" y="439432"/>
                  </a:lnTo>
                  <a:lnTo>
                    <a:pt x="3664242" y="429272"/>
                  </a:lnTo>
                  <a:lnTo>
                    <a:pt x="3676180" y="425462"/>
                  </a:lnTo>
                  <a:lnTo>
                    <a:pt x="3686708" y="424192"/>
                  </a:lnTo>
                  <a:lnTo>
                    <a:pt x="3650259" y="344182"/>
                  </a:lnTo>
                  <a:lnTo>
                    <a:pt x="3642893" y="345452"/>
                  </a:lnTo>
                  <a:lnTo>
                    <a:pt x="3582568" y="375932"/>
                  </a:lnTo>
                  <a:lnTo>
                    <a:pt x="3540798" y="439432"/>
                  </a:lnTo>
                  <a:lnTo>
                    <a:pt x="3529228" y="482612"/>
                  </a:lnTo>
                  <a:lnTo>
                    <a:pt x="3501034" y="421652"/>
                  </a:lnTo>
                  <a:lnTo>
                    <a:pt x="3422167" y="457212"/>
                  </a:lnTo>
                  <a:lnTo>
                    <a:pt x="3515449" y="661492"/>
                  </a:lnTo>
                  <a:lnTo>
                    <a:pt x="3406800" y="669264"/>
                  </a:lnTo>
                  <a:lnTo>
                    <a:pt x="3391331" y="647712"/>
                  </a:lnTo>
                  <a:lnTo>
                    <a:pt x="3377996" y="632472"/>
                  </a:lnTo>
                  <a:lnTo>
                    <a:pt x="3374669" y="628662"/>
                  </a:lnTo>
                  <a:lnTo>
                    <a:pt x="3338601" y="596912"/>
                  </a:lnTo>
                  <a:lnTo>
                    <a:pt x="3299104" y="574052"/>
                  </a:lnTo>
                  <a:lnTo>
                    <a:pt x="3298799" y="573951"/>
                  </a:lnTo>
                  <a:lnTo>
                    <a:pt x="3298799" y="676986"/>
                  </a:lnTo>
                  <a:lnTo>
                    <a:pt x="3090570" y="691870"/>
                  </a:lnTo>
                  <a:lnTo>
                    <a:pt x="3120669" y="660412"/>
                  </a:lnTo>
                  <a:lnTo>
                    <a:pt x="3160598" y="638822"/>
                  </a:lnTo>
                  <a:lnTo>
                    <a:pt x="3188741" y="632472"/>
                  </a:lnTo>
                  <a:lnTo>
                    <a:pt x="3216910" y="632472"/>
                  </a:lnTo>
                  <a:lnTo>
                    <a:pt x="3257829" y="646442"/>
                  </a:lnTo>
                  <a:lnTo>
                    <a:pt x="3296323" y="674382"/>
                  </a:lnTo>
                  <a:lnTo>
                    <a:pt x="3298799" y="676986"/>
                  </a:lnTo>
                  <a:lnTo>
                    <a:pt x="3298799" y="573951"/>
                  </a:lnTo>
                  <a:lnTo>
                    <a:pt x="3278238" y="566432"/>
                  </a:lnTo>
                  <a:lnTo>
                    <a:pt x="3256775" y="561352"/>
                  </a:lnTo>
                  <a:lnTo>
                    <a:pt x="3234702" y="558812"/>
                  </a:lnTo>
                  <a:lnTo>
                    <a:pt x="3211982" y="558812"/>
                  </a:lnTo>
                  <a:lnTo>
                    <a:pt x="3165462" y="565162"/>
                  </a:lnTo>
                  <a:lnTo>
                    <a:pt x="3118002" y="581672"/>
                  </a:lnTo>
                  <a:lnTo>
                    <a:pt x="3074568" y="607072"/>
                  </a:lnTo>
                  <a:lnTo>
                    <a:pt x="3039135" y="637552"/>
                  </a:lnTo>
                  <a:lnTo>
                    <a:pt x="3012160" y="673112"/>
                  </a:lnTo>
                  <a:lnTo>
                    <a:pt x="2999714" y="698373"/>
                  </a:lnTo>
                  <a:lnTo>
                    <a:pt x="2816110" y="711492"/>
                  </a:lnTo>
                  <a:lnTo>
                    <a:pt x="2746527" y="558812"/>
                  </a:lnTo>
                  <a:lnTo>
                    <a:pt x="2667787" y="595642"/>
                  </a:lnTo>
                  <a:lnTo>
                    <a:pt x="2723705" y="718096"/>
                  </a:lnTo>
                  <a:lnTo>
                    <a:pt x="0" y="912825"/>
                  </a:lnTo>
                  <a:lnTo>
                    <a:pt x="284340" y="4890440"/>
                  </a:lnTo>
                  <a:lnTo>
                    <a:pt x="5883427" y="4490199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" name="object 9"/>
            <p:cNvSpPr/>
            <p:nvPr/>
          </p:nvSpPr>
          <p:spPr>
            <a:xfrm>
              <a:off x="573120" y="5687640"/>
              <a:ext cx="5883480" cy="4377960"/>
            </a:xfrm>
            <a:custGeom>
              <a:avLst/>
              <a:gdLst/>
              <a:ahLst/>
              <a:rect l="l" t="t" r="r" b="b"/>
              <a:pathLst>
                <a:path w="5883910" h="4378325">
                  <a:moveTo>
                    <a:pt x="0" y="400303"/>
                  </a:moveTo>
                  <a:lnTo>
                    <a:pt x="5599074" y="0"/>
                  </a:lnTo>
                  <a:lnTo>
                    <a:pt x="5883427" y="3977678"/>
                  </a:lnTo>
                  <a:lnTo>
                    <a:pt x="284340" y="4377918"/>
                  </a:lnTo>
                  <a:lnTo>
                    <a:pt x="0" y="400303"/>
                  </a:lnTo>
                  <a:close/>
                </a:path>
              </a:pathLst>
            </a:custGeom>
            <a:noFill/>
            <a:ln w="38100">
              <a:solidFill>
                <a:srgbClr val="38562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" name="object 10"/>
            <p:cNvSpPr/>
            <p:nvPr/>
          </p:nvSpPr>
          <p:spPr>
            <a:xfrm>
              <a:off x="703440" y="6190200"/>
              <a:ext cx="648000" cy="245520"/>
            </a:xfrm>
            <a:custGeom>
              <a:avLst/>
              <a:gdLst/>
              <a:ahLst/>
              <a:rect l="l" t="t" r="r" b="b"/>
              <a:pathLst>
                <a:path w="648335" h="245745">
                  <a:moveTo>
                    <a:pt x="131089" y="161544"/>
                  </a:moveTo>
                  <a:lnTo>
                    <a:pt x="125158" y="70358"/>
                  </a:lnTo>
                  <a:lnTo>
                    <a:pt x="120713" y="32385"/>
                  </a:lnTo>
                  <a:lnTo>
                    <a:pt x="89877" y="5588"/>
                  </a:lnTo>
                  <a:lnTo>
                    <a:pt x="78955" y="4610"/>
                  </a:lnTo>
                  <a:lnTo>
                    <a:pt x="78955" y="153416"/>
                  </a:lnTo>
                  <a:lnTo>
                    <a:pt x="78676" y="161544"/>
                  </a:lnTo>
                  <a:lnTo>
                    <a:pt x="75653" y="167894"/>
                  </a:lnTo>
                  <a:lnTo>
                    <a:pt x="71158" y="169672"/>
                  </a:lnTo>
                  <a:lnTo>
                    <a:pt x="63690" y="170180"/>
                  </a:lnTo>
                  <a:lnTo>
                    <a:pt x="54305" y="38989"/>
                  </a:lnTo>
                  <a:lnTo>
                    <a:pt x="59969" y="38608"/>
                  </a:lnTo>
                  <a:lnTo>
                    <a:pt x="63881" y="38862"/>
                  </a:lnTo>
                  <a:lnTo>
                    <a:pt x="66014" y="40005"/>
                  </a:lnTo>
                  <a:lnTo>
                    <a:pt x="68160" y="41021"/>
                  </a:lnTo>
                  <a:lnTo>
                    <a:pt x="69608" y="42799"/>
                  </a:lnTo>
                  <a:lnTo>
                    <a:pt x="71120" y="47752"/>
                  </a:lnTo>
                  <a:lnTo>
                    <a:pt x="71818" y="53594"/>
                  </a:lnTo>
                  <a:lnTo>
                    <a:pt x="78955" y="153416"/>
                  </a:lnTo>
                  <a:lnTo>
                    <a:pt x="78955" y="4610"/>
                  </a:lnTo>
                  <a:lnTo>
                    <a:pt x="70358" y="4381"/>
                  </a:lnTo>
                  <a:lnTo>
                    <a:pt x="56083" y="4775"/>
                  </a:lnTo>
                  <a:lnTo>
                    <a:pt x="0" y="8509"/>
                  </a:lnTo>
                  <a:lnTo>
                    <a:pt x="14249" y="208026"/>
                  </a:lnTo>
                  <a:lnTo>
                    <a:pt x="79679" y="203327"/>
                  </a:lnTo>
                  <a:lnTo>
                    <a:pt x="118440" y="194818"/>
                  </a:lnTo>
                  <a:lnTo>
                    <a:pt x="130962" y="167894"/>
                  </a:lnTo>
                  <a:lnTo>
                    <a:pt x="131089" y="161544"/>
                  </a:lnTo>
                  <a:close/>
                  <a:moveTo>
                    <a:pt x="262661" y="190246"/>
                  </a:moveTo>
                  <a:lnTo>
                    <a:pt x="261861" y="179197"/>
                  </a:lnTo>
                  <a:lnTo>
                    <a:pt x="261112" y="168656"/>
                  </a:lnTo>
                  <a:lnTo>
                    <a:pt x="257352" y="116078"/>
                  </a:lnTo>
                  <a:lnTo>
                    <a:pt x="253733" y="74587"/>
                  </a:lnTo>
                  <a:lnTo>
                    <a:pt x="250774" y="56769"/>
                  </a:lnTo>
                  <a:lnTo>
                    <a:pt x="250380" y="54864"/>
                  </a:lnTo>
                  <a:lnTo>
                    <a:pt x="216992" y="28498"/>
                  </a:lnTo>
                  <a:lnTo>
                    <a:pt x="210197" y="27889"/>
                  </a:lnTo>
                  <a:lnTo>
                    <a:pt x="210197" y="163068"/>
                  </a:lnTo>
                  <a:lnTo>
                    <a:pt x="209397" y="165100"/>
                  </a:lnTo>
                  <a:lnTo>
                    <a:pt x="208584" y="167005"/>
                  </a:lnTo>
                  <a:lnTo>
                    <a:pt x="206629" y="168148"/>
                  </a:lnTo>
                  <a:lnTo>
                    <a:pt x="200215" y="168656"/>
                  </a:lnTo>
                  <a:lnTo>
                    <a:pt x="197929" y="167513"/>
                  </a:lnTo>
                  <a:lnTo>
                    <a:pt x="196646" y="165100"/>
                  </a:lnTo>
                  <a:lnTo>
                    <a:pt x="195364" y="162814"/>
                  </a:lnTo>
                  <a:lnTo>
                    <a:pt x="194411" y="157353"/>
                  </a:lnTo>
                  <a:lnTo>
                    <a:pt x="193395" y="143256"/>
                  </a:lnTo>
                  <a:lnTo>
                    <a:pt x="193509" y="135763"/>
                  </a:lnTo>
                  <a:lnTo>
                    <a:pt x="194500" y="131699"/>
                  </a:lnTo>
                  <a:lnTo>
                    <a:pt x="195503" y="127762"/>
                  </a:lnTo>
                  <a:lnTo>
                    <a:pt x="199771" y="122555"/>
                  </a:lnTo>
                  <a:lnTo>
                    <a:pt x="207314" y="116078"/>
                  </a:lnTo>
                  <a:lnTo>
                    <a:pt x="210134" y="155575"/>
                  </a:lnTo>
                  <a:lnTo>
                    <a:pt x="210197" y="163068"/>
                  </a:lnTo>
                  <a:lnTo>
                    <a:pt x="210197" y="27889"/>
                  </a:lnTo>
                  <a:lnTo>
                    <a:pt x="206578" y="27559"/>
                  </a:lnTo>
                  <a:lnTo>
                    <a:pt x="194691" y="27813"/>
                  </a:lnTo>
                  <a:lnTo>
                    <a:pt x="184683" y="29032"/>
                  </a:lnTo>
                  <a:lnTo>
                    <a:pt x="147167" y="50546"/>
                  </a:lnTo>
                  <a:lnTo>
                    <a:pt x="142201" y="74587"/>
                  </a:lnTo>
                  <a:lnTo>
                    <a:pt x="142214" y="81153"/>
                  </a:lnTo>
                  <a:lnTo>
                    <a:pt x="142468" y="87122"/>
                  </a:lnTo>
                  <a:lnTo>
                    <a:pt x="143243" y="98171"/>
                  </a:lnTo>
                  <a:lnTo>
                    <a:pt x="189941" y="94742"/>
                  </a:lnTo>
                  <a:lnTo>
                    <a:pt x="188125" y="69469"/>
                  </a:lnTo>
                  <a:lnTo>
                    <a:pt x="188074" y="62865"/>
                  </a:lnTo>
                  <a:lnTo>
                    <a:pt x="188849" y="60325"/>
                  </a:lnTo>
                  <a:lnTo>
                    <a:pt x="189407" y="58420"/>
                  </a:lnTo>
                  <a:lnTo>
                    <a:pt x="191427" y="57150"/>
                  </a:lnTo>
                  <a:lnTo>
                    <a:pt x="194792" y="56896"/>
                  </a:lnTo>
                  <a:lnTo>
                    <a:pt x="197751" y="56769"/>
                  </a:lnTo>
                  <a:lnTo>
                    <a:pt x="199961" y="57912"/>
                  </a:lnTo>
                  <a:lnTo>
                    <a:pt x="201676" y="60807"/>
                  </a:lnTo>
                  <a:lnTo>
                    <a:pt x="202869" y="62865"/>
                  </a:lnTo>
                  <a:lnTo>
                    <a:pt x="203911" y="68326"/>
                  </a:lnTo>
                  <a:lnTo>
                    <a:pt x="205003" y="83693"/>
                  </a:lnTo>
                  <a:lnTo>
                    <a:pt x="204749" y="88265"/>
                  </a:lnTo>
                  <a:lnTo>
                    <a:pt x="168363" y="110439"/>
                  </a:lnTo>
                  <a:lnTo>
                    <a:pt x="160401" y="115036"/>
                  </a:lnTo>
                  <a:lnTo>
                    <a:pt x="146685" y="143256"/>
                  </a:lnTo>
                  <a:lnTo>
                    <a:pt x="146812" y="147828"/>
                  </a:lnTo>
                  <a:lnTo>
                    <a:pt x="155879" y="188772"/>
                  </a:lnTo>
                  <a:lnTo>
                    <a:pt x="179057" y="198767"/>
                  </a:lnTo>
                  <a:lnTo>
                    <a:pt x="185483" y="198755"/>
                  </a:lnTo>
                  <a:lnTo>
                    <a:pt x="213194" y="179197"/>
                  </a:lnTo>
                  <a:lnTo>
                    <a:pt x="214236" y="193802"/>
                  </a:lnTo>
                  <a:lnTo>
                    <a:pt x="262661" y="190246"/>
                  </a:lnTo>
                  <a:close/>
                  <a:moveTo>
                    <a:pt x="348335" y="184150"/>
                  </a:moveTo>
                  <a:lnTo>
                    <a:pt x="346468" y="158369"/>
                  </a:lnTo>
                  <a:lnTo>
                    <a:pt x="346443" y="157861"/>
                  </a:lnTo>
                  <a:lnTo>
                    <a:pt x="338315" y="158369"/>
                  </a:lnTo>
                  <a:lnTo>
                    <a:pt x="323507" y="55118"/>
                  </a:lnTo>
                  <a:lnTo>
                    <a:pt x="323253" y="51562"/>
                  </a:lnTo>
                  <a:lnTo>
                    <a:pt x="336677" y="50673"/>
                  </a:lnTo>
                  <a:lnTo>
                    <a:pt x="334886" y="25654"/>
                  </a:lnTo>
                  <a:lnTo>
                    <a:pt x="334835" y="24765"/>
                  </a:lnTo>
                  <a:lnTo>
                    <a:pt x="321398" y="25654"/>
                  </a:lnTo>
                  <a:lnTo>
                    <a:pt x="319557" y="0"/>
                  </a:lnTo>
                  <a:lnTo>
                    <a:pt x="269659" y="3556"/>
                  </a:lnTo>
                  <a:lnTo>
                    <a:pt x="271500" y="29337"/>
                  </a:lnTo>
                  <a:lnTo>
                    <a:pt x="260781" y="30099"/>
                  </a:lnTo>
                  <a:lnTo>
                    <a:pt x="262623" y="55880"/>
                  </a:lnTo>
                  <a:lnTo>
                    <a:pt x="273342" y="55118"/>
                  </a:lnTo>
                  <a:lnTo>
                    <a:pt x="279679" y="143256"/>
                  </a:lnTo>
                  <a:lnTo>
                    <a:pt x="290588" y="180340"/>
                  </a:lnTo>
                  <a:lnTo>
                    <a:pt x="308787" y="186563"/>
                  </a:lnTo>
                  <a:lnTo>
                    <a:pt x="316915" y="186436"/>
                  </a:lnTo>
                  <a:lnTo>
                    <a:pt x="348335" y="184150"/>
                  </a:lnTo>
                  <a:close/>
                  <a:moveTo>
                    <a:pt x="464959" y="131699"/>
                  </a:moveTo>
                  <a:lnTo>
                    <a:pt x="461352" y="69469"/>
                  </a:lnTo>
                  <a:lnTo>
                    <a:pt x="456412" y="41910"/>
                  </a:lnTo>
                  <a:lnTo>
                    <a:pt x="455091" y="38227"/>
                  </a:lnTo>
                  <a:lnTo>
                    <a:pt x="451726" y="32893"/>
                  </a:lnTo>
                  <a:lnTo>
                    <a:pt x="446862" y="27813"/>
                  </a:lnTo>
                  <a:lnTo>
                    <a:pt x="442252" y="22860"/>
                  </a:lnTo>
                  <a:lnTo>
                    <a:pt x="435762" y="18923"/>
                  </a:lnTo>
                  <a:lnTo>
                    <a:pt x="427520" y="16256"/>
                  </a:lnTo>
                  <a:lnTo>
                    <a:pt x="421055" y="14503"/>
                  </a:lnTo>
                  <a:lnTo>
                    <a:pt x="416585" y="13817"/>
                  </a:lnTo>
                  <a:lnTo>
                    <a:pt x="416585" y="143256"/>
                  </a:lnTo>
                  <a:lnTo>
                    <a:pt x="416445" y="147828"/>
                  </a:lnTo>
                  <a:lnTo>
                    <a:pt x="414870" y="152146"/>
                  </a:lnTo>
                  <a:lnTo>
                    <a:pt x="412991" y="153416"/>
                  </a:lnTo>
                  <a:lnTo>
                    <a:pt x="410032" y="153670"/>
                  </a:lnTo>
                  <a:lnTo>
                    <a:pt x="407162" y="153797"/>
                  </a:lnTo>
                  <a:lnTo>
                    <a:pt x="405142" y="152781"/>
                  </a:lnTo>
                  <a:lnTo>
                    <a:pt x="402844" y="148209"/>
                  </a:lnTo>
                  <a:lnTo>
                    <a:pt x="401980" y="143256"/>
                  </a:lnTo>
                  <a:lnTo>
                    <a:pt x="395617" y="54356"/>
                  </a:lnTo>
                  <a:lnTo>
                    <a:pt x="395668" y="48006"/>
                  </a:lnTo>
                  <a:lnTo>
                    <a:pt x="396506" y="45847"/>
                  </a:lnTo>
                  <a:lnTo>
                    <a:pt x="397332" y="43561"/>
                  </a:lnTo>
                  <a:lnTo>
                    <a:pt x="399224" y="42291"/>
                  </a:lnTo>
                  <a:lnTo>
                    <a:pt x="402183" y="42164"/>
                  </a:lnTo>
                  <a:lnTo>
                    <a:pt x="405142" y="41910"/>
                  </a:lnTo>
                  <a:lnTo>
                    <a:pt x="416471" y="141478"/>
                  </a:lnTo>
                  <a:lnTo>
                    <a:pt x="416585" y="143256"/>
                  </a:lnTo>
                  <a:lnTo>
                    <a:pt x="416585" y="13817"/>
                  </a:lnTo>
                  <a:lnTo>
                    <a:pt x="414045" y="13423"/>
                  </a:lnTo>
                  <a:lnTo>
                    <a:pt x="406488" y="13030"/>
                  </a:lnTo>
                  <a:lnTo>
                    <a:pt x="398386" y="13335"/>
                  </a:lnTo>
                  <a:lnTo>
                    <a:pt x="360553" y="28016"/>
                  </a:lnTo>
                  <a:lnTo>
                    <a:pt x="347040" y="70396"/>
                  </a:lnTo>
                  <a:lnTo>
                    <a:pt x="347510" y="81153"/>
                  </a:lnTo>
                  <a:lnTo>
                    <a:pt x="350507" y="123063"/>
                  </a:lnTo>
                  <a:lnTo>
                    <a:pt x="357759" y="160909"/>
                  </a:lnTo>
                  <a:lnTo>
                    <a:pt x="390512" y="182041"/>
                  </a:lnTo>
                  <a:lnTo>
                    <a:pt x="404634" y="182892"/>
                  </a:lnTo>
                  <a:lnTo>
                    <a:pt x="412597" y="182499"/>
                  </a:lnTo>
                  <a:lnTo>
                    <a:pt x="451777" y="168148"/>
                  </a:lnTo>
                  <a:lnTo>
                    <a:pt x="461340" y="153797"/>
                  </a:lnTo>
                  <a:lnTo>
                    <a:pt x="463321" y="148971"/>
                  </a:lnTo>
                  <a:lnTo>
                    <a:pt x="464312" y="141986"/>
                  </a:lnTo>
                  <a:lnTo>
                    <a:pt x="464858" y="136042"/>
                  </a:lnTo>
                  <a:lnTo>
                    <a:pt x="464959" y="131699"/>
                  </a:lnTo>
                  <a:close/>
                  <a:moveTo>
                    <a:pt x="586346" y="128028"/>
                  </a:moveTo>
                  <a:lnTo>
                    <a:pt x="572617" y="87426"/>
                  </a:lnTo>
                  <a:lnTo>
                    <a:pt x="536194" y="69342"/>
                  </a:lnTo>
                  <a:lnTo>
                    <a:pt x="528739" y="65786"/>
                  </a:lnTo>
                  <a:lnTo>
                    <a:pt x="516115" y="41402"/>
                  </a:lnTo>
                  <a:lnTo>
                    <a:pt x="516610" y="38608"/>
                  </a:lnTo>
                  <a:lnTo>
                    <a:pt x="527405" y="33147"/>
                  </a:lnTo>
                  <a:lnTo>
                    <a:pt x="529640" y="34036"/>
                  </a:lnTo>
                  <a:lnTo>
                    <a:pt x="530644" y="35941"/>
                  </a:lnTo>
                  <a:lnTo>
                    <a:pt x="531647" y="37973"/>
                  </a:lnTo>
                  <a:lnTo>
                    <a:pt x="532422" y="42672"/>
                  </a:lnTo>
                  <a:lnTo>
                    <a:pt x="533603" y="59055"/>
                  </a:lnTo>
                  <a:lnTo>
                    <a:pt x="577659" y="55880"/>
                  </a:lnTo>
                  <a:lnTo>
                    <a:pt x="577024" y="46482"/>
                  </a:lnTo>
                  <a:lnTo>
                    <a:pt x="576351" y="37973"/>
                  </a:lnTo>
                  <a:lnTo>
                    <a:pt x="575729" y="33147"/>
                  </a:lnTo>
                  <a:lnTo>
                    <a:pt x="575627" y="32258"/>
                  </a:lnTo>
                  <a:lnTo>
                    <a:pt x="541743" y="5384"/>
                  </a:lnTo>
                  <a:lnTo>
                    <a:pt x="527761" y="4292"/>
                  </a:lnTo>
                  <a:lnTo>
                    <a:pt x="519925" y="4572"/>
                  </a:lnTo>
                  <a:lnTo>
                    <a:pt x="477989" y="20828"/>
                  </a:lnTo>
                  <a:lnTo>
                    <a:pt x="471576" y="46482"/>
                  </a:lnTo>
                  <a:lnTo>
                    <a:pt x="471639" y="50165"/>
                  </a:lnTo>
                  <a:lnTo>
                    <a:pt x="488226" y="90004"/>
                  </a:lnTo>
                  <a:lnTo>
                    <a:pt x="518782" y="106222"/>
                  </a:lnTo>
                  <a:lnTo>
                    <a:pt x="527837" y="110731"/>
                  </a:lnTo>
                  <a:lnTo>
                    <a:pt x="541070" y="136245"/>
                  </a:lnTo>
                  <a:lnTo>
                    <a:pt x="540651" y="139827"/>
                  </a:lnTo>
                  <a:lnTo>
                    <a:pt x="538111" y="143637"/>
                  </a:lnTo>
                  <a:lnTo>
                    <a:pt x="535711" y="144653"/>
                  </a:lnTo>
                  <a:lnTo>
                    <a:pt x="528891" y="145161"/>
                  </a:lnTo>
                  <a:lnTo>
                    <a:pt x="526605" y="144018"/>
                  </a:lnTo>
                  <a:lnTo>
                    <a:pt x="525310" y="141478"/>
                  </a:lnTo>
                  <a:lnTo>
                    <a:pt x="524002" y="138811"/>
                  </a:lnTo>
                  <a:lnTo>
                    <a:pt x="523049" y="133223"/>
                  </a:lnTo>
                  <a:lnTo>
                    <a:pt x="521677" y="114046"/>
                  </a:lnTo>
                  <a:lnTo>
                    <a:pt x="477570" y="117221"/>
                  </a:lnTo>
                  <a:lnTo>
                    <a:pt x="485368" y="155321"/>
                  </a:lnTo>
                  <a:lnTo>
                    <a:pt x="520230" y="173367"/>
                  </a:lnTo>
                  <a:lnTo>
                    <a:pt x="528764" y="173875"/>
                  </a:lnTo>
                  <a:lnTo>
                    <a:pt x="537946" y="173609"/>
                  </a:lnTo>
                  <a:lnTo>
                    <a:pt x="574611" y="161798"/>
                  </a:lnTo>
                  <a:lnTo>
                    <a:pt x="584225" y="145161"/>
                  </a:lnTo>
                  <a:lnTo>
                    <a:pt x="584822" y="143268"/>
                  </a:lnTo>
                  <a:lnTo>
                    <a:pt x="585939" y="136245"/>
                  </a:lnTo>
                  <a:lnTo>
                    <a:pt x="586346" y="128028"/>
                  </a:lnTo>
                  <a:close/>
                  <a:moveTo>
                    <a:pt x="633793" y="73914"/>
                  </a:moveTo>
                  <a:lnTo>
                    <a:pt x="630872" y="33401"/>
                  </a:lnTo>
                  <a:lnTo>
                    <a:pt x="593280" y="36068"/>
                  </a:lnTo>
                  <a:lnTo>
                    <a:pt x="596201" y="76708"/>
                  </a:lnTo>
                  <a:lnTo>
                    <a:pt x="633793" y="73914"/>
                  </a:lnTo>
                  <a:close/>
                  <a:moveTo>
                    <a:pt x="640143" y="163322"/>
                  </a:moveTo>
                  <a:lnTo>
                    <a:pt x="637222" y="122682"/>
                  </a:lnTo>
                  <a:lnTo>
                    <a:pt x="599630" y="125349"/>
                  </a:lnTo>
                  <a:lnTo>
                    <a:pt x="602551" y="165989"/>
                  </a:lnTo>
                  <a:lnTo>
                    <a:pt x="640143" y="163322"/>
                  </a:lnTo>
                  <a:close/>
                  <a:moveTo>
                    <a:pt x="648017" y="199390"/>
                  </a:moveTo>
                  <a:lnTo>
                    <a:pt x="647128" y="187198"/>
                  </a:lnTo>
                  <a:lnTo>
                    <a:pt x="5638" y="233045"/>
                  </a:lnTo>
                  <a:lnTo>
                    <a:pt x="6515" y="245237"/>
                  </a:lnTo>
                  <a:lnTo>
                    <a:pt x="648017" y="19939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8" name="object 11" descr=""/>
            <p:cNvPicPr/>
            <p:nvPr/>
          </p:nvPicPr>
          <p:blipFill>
            <a:blip r:embed="rId3"/>
            <a:stretch/>
          </p:blipFill>
          <p:spPr>
            <a:xfrm>
              <a:off x="752040" y="6625080"/>
              <a:ext cx="1072800" cy="328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9" name="object 12" descr=""/>
            <p:cNvPicPr/>
            <p:nvPr/>
          </p:nvPicPr>
          <p:blipFill>
            <a:blip r:embed="rId4"/>
            <a:stretch/>
          </p:blipFill>
          <p:spPr>
            <a:xfrm>
              <a:off x="799560" y="7287480"/>
              <a:ext cx="1432080" cy="373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0" name="object 13" descr=""/>
            <p:cNvPicPr/>
            <p:nvPr/>
          </p:nvPicPr>
          <p:blipFill>
            <a:blip r:embed="rId5"/>
            <a:stretch/>
          </p:blipFill>
          <p:spPr>
            <a:xfrm>
              <a:off x="815040" y="7963560"/>
              <a:ext cx="1546560" cy="3430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1" name="object 14"/>
            <p:cNvSpPr/>
            <p:nvPr/>
          </p:nvSpPr>
          <p:spPr>
            <a:xfrm>
              <a:off x="45720" y="24480"/>
              <a:ext cx="7443000" cy="10591560"/>
            </a:xfrm>
            <a:custGeom>
              <a:avLst/>
              <a:gdLst/>
              <a:ahLst/>
              <a:rect l="l" t="t" r="r" b="b"/>
              <a:pathLst>
                <a:path w="7443470" h="10591800">
                  <a:moveTo>
                    <a:pt x="0" y="10591800"/>
                  </a:moveTo>
                  <a:lnTo>
                    <a:pt x="7443216" y="10591800"/>
                  </a:lnTo>
                  <a:lnTo>
                    <a:pt x="7443216" y="0"/>
                  </a:lnTo>
                  <a:lnTo>
                    <a:pt x="0" y="0"/>
                  </a:lnTo>
                  <a:lnTo>
                    <a:pt x="0" y="10591800"/>
                  </a:lnTo>
                  <a:close/>
                </a:path>
              </a:pathLst>
            </a:custGeom>
            <a:noFill/>
            <a:ln w="12191">
              <a:solidFill>
                <a:srgbClr val="41709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LibreOffice/7.3.2.2$Linux_X86_64 LibreOffice_project/49f2b1bff42cfccbd8f788c8dc32c1c309559be0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2022-05-08T05:37:21Z</dcterms:created>
  <dc:creator/>
  <dc:description/>
  <dc:language>en-US</dc:language>
  <cp:lastModifiedBy/>
  <dcterms:modified xsi:type="dcterms:W3CDTF">2022-05-08T05:37:21Z</dcterms:modified>
  <cp:revision>0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2022-05-07T00:00:00Z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  <property fmtid="{D5CDD505-2E9C-101B-9397-08002B2CF9AE}" pid="5" name="PresentationFormat">
    <vt:lpwstr>On-screen Show (4:3)</vt:lpwstr>
  </property>
</Properties>
</file>