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ourier New" panose="00000000000000000000" pitchFamily="49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040" cy="105978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4437" y="975182"/>
            <a:ext cx="5233974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437" y="975182"/>
            <a:ext cx="441706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Vectores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78991" y="7522464"/>
            <a:ext cx="5486400" cy="1621790"/>
          </a:xfrm>
          <a:prstGeom prst="rect">
            <a:avLst/>
          </a:prstGeom>
          <a:solidFill>
            <a:srgbClr val="FFFFFF">
              <a:alpha val="72155"/>
            </a:srgbClr>
          </a:solidFill>
        </p:spPr>
        <p:txBody>
          <a:bodyPr wrap="square" lIns="0" tIns="8255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65"/>
              </a:spcBef>
            </a:pPr>
            <a:r>
              <a:rPr dirty="0" sz="2400" spc="-10">
                <a:latin typeface="Courier New"/>
                <a:cs typeface="Courier New"/>
              </a:rPr>
              <a:t>Nombres:</a:t>
            </a:r>
            <a:endParaRPr sz="2400">
              <a:latin typeface="Courier New"/>
              <a:cs typeface="Courier New"/>
            </a:endParaRPr>
          </a:p>
          <a:p>
            <a:pPr marL="97790" marR="3551554">
              <a:lnSpc>
                <a:spcPct val="129200"/>
              </a:lnSpc>
              <a:spcBef>
                <a:spcPts val="25"/>
              </a:spcBef>
            </a:pPr>
            <a:r>
              <a:rPr dirty="0" sz="2400" spc="-10">
                <a:latin typeface="Courier New"/>
                <a:cs typeface="Courier New"/>
              </a:rPr>
              <a:t>Grupo: Profesor@: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2022-05-08T06:28:50Z</dcterms:created>
  <dcterms:modified xsi:type="dcterms:W3CDTF">2022-05-08T06:28:50Z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