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docProps/app.xml" ContentType="application/vnd.openxmlformats-officedocument.extended-properties+xml"/>
  <Override PartName="/docProps/core.xml" ContentType="application/vnd.openxmlformats-package.core-properties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Default Extension="jpg" ContentType="image/jpg"/>
  <Override PartName="/ppt/slides/slide1.xml" ContentType="application/vnd.openxmlformats-officedocument.presentationml.slide+xml"/>
  <Default Extension="fntdata" ContentType="application/x-fontdata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officeDocument/2006/relationships/custom-properties" Target="docProps/custom.xml"/></Relationships>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sldIdLst>
    <p:sldId id="256" r:id="rId6"/>
  </p:sldIdLst>
  <p:sldSz cx="7772400" cy="10058400"/>
  <p:notesSz cx="7772400" cy="10058400"/>
  <p:defaultTextStyle>
    <a:defPPr>
      <a:defRPr kern="0"/>
    </a:defPPr>
  </p:defaultTextStyle>
  <p:embeddedFontLst>
    <p:embeddedFont>
      <p:font typeface="Times New Roman" panose="00000000000000000000" pitchFamily="18" charset="1"/>
      <p:regular r:id="rId7"/>
      <p:bold r:id="rId8"/>
    </p:embeddedFont>
  </p:embeddedFon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8" d="100"/>
          <a:sy n="78" d="100"/>
        </p:scale>
        <p:origin x="-1536" y="-84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viewProps" Target="viewProps.xml"/><Relationship Id="rId4" Type="http://schemas.openxmlformats.org/officeDocument/2006/relationships/presProps" Target="presProps.xml"/><Relationship Id="rId5" Type="http://schemas.openxmlformats.org/officeDocument/2006/relationships/tableStyles" Target="tableStyles.xml"/><Relationship Id="rId6" Type="http://schemas.openxmlformats.org/officeDocument/2006/relationships/slide" Target="slides/slide1.xml"/><Relationship Id="rId7" Type="http://schemas.openxmlformats.org/officeDocument/2006/relationships/font" Target="fonts/font1.fntdata"/><Relationship Id="rId8" Type="http://schemas.openxmlformats.org/officeDocument/2006/relationships/font" Target="fonts/font2.fntdata"/></Relationships>
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582930" y="3118104"/>
            <a:ext cx="6606540" cy="211226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165860" y="5632704"/>
            <a:ext cx="5440680" cy="25146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600" b="1" i="0" u="dbl">
                <a:solidFill>
                  <a:srgbClr val="751323"/>
                </a:solidFill>
                <a:latin typeface="Times New Roman"/>
                <a:cs typeface="Times New Roman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600" b="1" i="0" u="dbl">
                <a:solidFill>
                  <a:srgbClr val="751323"/>
                </a:solidFill>
                <a:latin typeface="Times New Roman"/>
                <a:cs typeface="Times New Roman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idx="2" sz="half"/>
          </p:nvPr>
        </p:nvSpPr>
        <p:spPr>
          <a:xfrm>
            <a:off x="388620" y="2313432"/>
            <a:ext cx="3380994" cy="66385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idx="3" sz="half"/>
          </p:nvPr>
        </p:nvSpPr>
        <p:spPr>
          <a:xfrm>
            <a:off x="4002786" y="2313432"/>
            <a:ext cx="3380994" cy="66385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6" name="Holder 6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7" name="Holder 7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600" b="1" i="0" u="dbl">
                <a:solidFill>
                  <a:srgbClr val="751323"/>
                </a:solidFill>
                <a:latin typeface="Times New Roman"/>
                <a:cs typeface="Times New Roman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5" name="Holder 5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4" name="Holder 4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theme" Target="../theme/theme1.xml"/><Relationship Id="rId7" Type="http://schemas.openxmlformats.org/officeDocument/2006/relationships/image" Target="../media/image1.jpg"/></Relationships>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0" y="0"/>
            <a:ext cx="7769352" cy="10052302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1291971" y="496265"/>
            <a:ext cx="5188457" cy="7283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600" b="1" i="0" u="dbl">
                <a:solidFill>
                  <a:srgbClr val="751323"/>
                </a:solidFill>
                <a:latin typeface="Times New Roman"/>
                <a:cs typeface="Times New Roman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388620" y="2313432"/>
            <a:ext cx="6995160" cy="66385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>
          <a:xfrm>
            <a:off x="2642616" y="9354312"/>
            <a:ext cx="2487168" cy="5029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>
          <a:xfrm>
            <a:off x="388620" y="9354312"/>
            <a:ext cx="1787652" cy="5029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>
          <a:xfrm>
            <a:off x="5596128" y="9354312"/>
            <a:ext cx="1787652" cy="5029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 folHlink="folHlink" hlink="hlink" accent1="accent1" accent2="accent2" accent3="accent3" accent4="accent4" accent5="accent5" accent6="accent6" tx2="dk2" bg2="lt2" tx1="dk1" bg1="lt1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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3970" rIns="0" bIns="0" rtlCol="0" vert="horz">
            <a:spAutoFit/>
          </a:bodyPr>
          <a:lstStyle/>
          <a:p>
            <a:pPr marL="43180">
              <a:lnSpc>
                <a:spcPct val="100000"/>
              </a:lnSpc>
              <a:spcBef>
                <a:spcPts val="110"/>
              </a:spcBef>
            </a:pPr>
            <a:r>
              <a:rPr dirty="0"/>
              <a:t>Portadas</a:t>
            </a:r>
            <a:r>
              <a:rPr dirty="0" spc="-40"/>
              <a:t> </a:t>
            </a:r>
            <a:r>
              <a:rPr dirty="0"/>
              <a:t>de</a:t>
            </a:r>
            <a:r>
              <a:rPr dirty="0" spc="-35"/>
              <a:t> </a:t>
            </a:r>
            <a:r>
              <a:rPr dirty="0" spc="-10"/>
              <a:t>química</a:t>
            </a:r>
          </a:p>
        </p:txBody>
      </p:sp>
      <p:grpSp>
        <p:nvGrpSpPr>
          <p:cNvPr id="3" name="object 3" descr=""/>
          <p:cNvGrpSpPr/>
          <p:nvPr/>
        </p:nvGrpSpPr>
        <p:grpSpPr>
          <a:xfrm>
            <a:off x="1432560" y="1563624"/>
            <a:ext cx="4307205" cy="8495030"/>
            <a:chOff x="1432560" y="1563624"/>
            <a:chExt cx="4307205" cy="8495030"/>
          </a:xfrm>
        </p:grpSpPr>
        <p:sp>
          <p:nvSpPr>
            <p:cNvPr id="4" name="object 4" descr=""/>
            <p:cNvSpPr/>
            <p:nvPr/>
          </p:nvSpPr>
          <p:spPr>
            <a:xfrm>
              <a:off x="1432560" y="1563624"/>
              <a:ext cx="2910840" cy="238125"/>
            </a:xfrm>
            <a:custGeom>
              <a:avLst/>
              <a:gdLst/>
              <a:ahLst/>
              <a:cxnLst/>
              <a:rect l="l" t="t" r="r" b="b"/>
              <a:pathLst>
                <a:path w="2910840" h="238125">
                  <a:moveTo>
                    <a:pt x="2910840" y="0"/>
                  </a:moveTo>
                  <a:lnTo>
                    <a:pt x="0" y="0"/>
                  </a:lnTo>
                  <a:lnTo>
                    <a:pt x="0" y="237744"/>
                  </a:lnTo>
                  <a:lnTo>
                    <a:pt x="2910840" y="237744"/>
                  </a:lnTo>
                  <a:lnTo>
                    <a:pt x="2910840" y="0"/>
                  </a:lnTo>
                  <a:close/>
                </a:path>
              </a:pathLst>
            </a:custGeom>
            <a:solidFill>
              <a:srgbClr val="D9E0DD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" name="object 5" descr=""/>
            <p:cNvSpPr/>
            <p:nvPr/>
          </p:nvSpPr>
          <p:spPr>
            <a:xfrm>
              <a:off x="3224783" y="9677399"/>
              <a:ext cx="2514600" cy="381000"/>
            </a:xfrm>
            <a:custGeom>
              <a:avLst/>
              <a:gdLst/>
              <a:ahLst/>
              <a:cxnLst/>
              <a:rect l="l" t="t" r="r" b="b"/>
              <a:pathLst>
                <a:path w="2514600" h="381000">
                  <a:moveTo>
                    <a:pt x="2514599" y="0"/>
                  </a:moveTo>
                  <a:lnTo>
                    <a:pt x="0" y="0"/>
                  </a:lnTo>
                  <a:lnTo>
                    <a:pt x="0" y="381000"/>
                  </a:lnTo>
                  <a:lnTo>
                    <a:pt x="2514599" y="381000"/>
                  </a:lnTo>
                  <a:lnTo>
                    <a:pt x="2514599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</p:grp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Application>Microsoft Office PowerPoint</Application>
  <PresentationFormat>On-screen Show (4:3)</PresentationFormat>
  <ScaleCrop>false</ScaleCrop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2022-05-08T06:21:20Z</dcterms:created>
  <dcterms:modified xsi:type="dcterms:W3CDTF">2022-05-08T06:21:20Z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2022-05-07T00:00:00Z</vt:filetime>
  </property>
  <property fmtid="{D5CDD505-2E9C-101B-9397-08002B2CF9AE}" pid="3" name="Creator">
    <vt:lpwstr>Microsoft® Word 2013</vt:lpwstr>
  </property>
  <property fmtid="{D5CDD505-2E9C-101B-9397-08002B2CF9AE}" pid="4" name="LastSaved">
    <vt:filetime>2022-05-08T00:00:00Z</vt:filetime>
  </property>
</Properties>
</file>