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6F0DA68-FCE5-4239-9246-80679DF65B2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388880" y="4158360"/>
            <a:ext cx="4778640" cy="207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6E031E-BF3E-4F78-910F-0C6B4D6598D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388880" y="4158360"/>
            <a:ext cx="4778640" cy="207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6BC32FA-57EB-4201-8C86-8231CAC5814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388880" y="4158360"/>
            <a:ext cx="4778640" cy="207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09809A1-6AC7-408E-96E3-E5D6E7E4C76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388880" y="4158360"/>
            <a:ext cx="4778640" cy="207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F713D7B-AE77-4F29-9EFF-C307AA60693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388880" y="4158360"/>
            <a:ext cx="4778640" cy="207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817A738-8CA4-4A29-8893-55E58DD0764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388880" y="4158360"/>
            <a:ext cx="4778640" cy="207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9C665A-458D-46C7-A4BD-F6774EA2569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388880" y="4158360"/>
            <a:ext cx="4778640" cy="207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FF4DE52-209E-4892-A757-6607752E91B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388880" y="4158360"/>
            <a:ext cx="4778640" cy="962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BCF98D-5CA5-4781-9A7E-C502919E080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388880" y="4158360"/>
            <a:ext cx="4778640" cy="207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8C88B0-D204-4A58-A005-B294D8F9236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388880" y="4158360"/>
            <a:ext cx="4778640" cy="207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E9887A-92FB-415B-B3F2-1B566E6C1FA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388880" y="4158360"/>
            <a:ext cx="4778640" cy="207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1A1883-1A3F-4021-8BD4-3C7DD56AF4F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6320" cy="10673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388880" y="4158360"/>
            <a:ext cx="4778640" cy="207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50" spc="-1" strike="noStrike">
                <a:latin typeface="Calibri"/>
              </a:rPr>
              <a:t>Click to edit the title text format</a:t>
            </a:r>
            <a:endParaRPr b="0" lang="en-US" sz="725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56000E8-6B22-4CFA-A1F2-7572A1C10A7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388880" y="4158360"/>
            <a:ext cx="4778640" cy="3957480"/>
          </a:xfrm>
          <a:prstGeom prst="rect">
            <a:avLst/>
          </a:prstGeom>
          <a:noFill/>
          <a:ln w="0">
            <a:noFill/>
          </a:ln>
        </p:spPr>
        <p:txBody>
          <a:bodyPr lIns="0" rIns="0" tIns="177120" bIns="0" anchor="t">
            <a:noAutofit/>
          </a:bodyPr>
          <a:p>
            <a:pPr marL="2428920" indent="295200">
              <a:lnSpc>
                <a:spcPts val="7441"/>
              </a:lnSpc>
              <a:spcBef>
                <a:spcPts val="1395"/>
              </a:spcBef>
              <a:buNone/>
              <a:tabLst>
                <a:tab algn="l" pos="0"/>
              </a:tabLst>
            </a:pPr>
            <a:r>
              <a:rPr b="0" lang="en-US" sz="7250" spc="1333" strike="noStrike">
                <a:solidFill>
                  <a:srgbClr val="568145"/>
                </a:solidFill>
                <a:latin typeface="Microsoft Sans Serif"/>
              </a:rPr>
              <a:t>H</a:t>
            </a:r>
            <a:r>
              <a:rPr b="0" lang="en-US" sz="7250" spc="-1245" strike="noStrike">
                <a:solidFill>
                  <a:srgbClr val="568145"/>
                </a:solidFill>
                <a:latin typeface="Microsoft Sans Serif"/>
              </a:rPr>
              <a:t>o</a:t>
            </a:r>
            <a:r>
              <a:rPr b="0" lang="en-US" sz="7250" spc="993" strike="noStrike">
                <a:solidFill>
                  <a:srgbClr val="568145"/>
                </a:solidFill>
                <a:latin typeface="Microsoft Sans Serif"/>
              </a:rPr>
              <a:t>l</a:t>
            </a:r>
            <a:r>
              <a:rPr b="0" lang="en-US" sz="7250" spc="-250" strike="noStrike">
                <a:solidFill>
                  <a:srgbClr val="568145"/>
                </a:solidFill>
                <a:latin typeface="Microsoft Sans Serif"/>
              </a:rPr>
              <a:t>a</a:t>
            </a:r>
            <a:r>
              <a:rPr b="0" lang="en-US" sz="7250" spc="372" strike="noStrike">
                <a:solidFill>
                  <a:srgbClr val="568145"/>
                </a:solidFill>
                <a:latin typeface="Microsoft Sans Serif"/>
              </a:rPr>
              <a:t> </a:t>
            </a:r>
            <a:r>
              <a:rPr b="0" lang="en-US" sz="7250" spc="1534" strike="noStrike">
                <a:solidFill>
                  <a:srgbClr val="568145"/>
                </a:solidFill>
                <a:latin typeface="Microsoft Sans Serif"/>
              </a:rPr>
              <a:t>J</a:t>
            </a:r>
            <a:r>
              <a:rPr b="0" lang="en-US" sz="7250" spc="-92" strike="noStrike">
                <a:solidFill>
                  <a:srgbClr val="568145"/>
                </a:solidFill>
                <a:latin typeface="Microsoft Sans Serif"/>
              </a:rPr>
              <a:t>u</a:t>
            </a:r>
            <a:r>
              <a:rPr b="0" lang="en-US" sz="7250" spc="-250" strike="noStrike">
                <a:solidFill>
                  <a:srgbClr val="568145"/>
                </a:solidFill>
                <a:latin typeface="Microsoft Sans Serif"/>
              </a:rPr>
              <a:t>n</a:t>
            </a:r>
            <a:r>
              <a:rPr b="0" lang="en-US" sz="7250" spc="934" strike="noStrike">
                <a:solidFill>
                  <a:srgbClr val="568145"/>
                </a:solidFill>
                <a:latin typeface="Microsoft Sans Serif"/>
              </a:rPr>
              <a:t>i</a:t>
            </a:r>
            <a:r>
              <a:rPr b="0" lang="en-US" sz="7250" spc="-1311" strike="noStrike">
                <a:solidFill>
                  <a:srgbClr val="568145"/>
                </a:solidFill>
                <a:latin typeface="Microsoft Sans Serif"/>
              </a:rPr>
              <a:t>o</a:t>
            </a:r>
            <a:endParaRPr b="0" lang="en-US" sz="725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2022-07-29T06:08:39Z</dcterms:created>
  <dc:creator/>
  <dc:description/>
  <dc:language>en-US</dc:language>
  <cp:lastModifiedBy/>
  <dcterms:modified xsi:type="dcterms:W3CDTF">2022-07-29T06:08:39Z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