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53D0F3-BB76-475B-86AD-E4C1A66A853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E1A672-70E7-4EDE-AABC-4C7C3C1EAE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407730-E6D8-4792-BBD8-9BCB18D3814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C923F7-0EB1-4855-942F-4F59CAC798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0BE9A6-D862-42E3-9374-B4827F4545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25F437-B1A1-489E-ACE6-B4C9F3FF2D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1E834D-27AE-4DEE-B2EE-61409D03071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510DC1-1C6A-4006-8899-24E9F1063A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516040" y="4822560"/>
            <a:ext cx="2524320" cy="400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06F5CF-F3A0-4DA4-8B33-C575644E88C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4A3016-5F54-4AE7-A483-606E5BBEE8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5133C3-F986-42A2-96DC-F29BCF1E31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07A29C-DD5D-4111-99A6-FD0B6728AF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03979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1681560" y="4752360"/>
            <a:ext cx="4191120" cy="1149480"/>
          </a:xfrm>
          <a:custGeom>
            <a:avLst/>
            <a:gdLst/>
            <a:ahLst/>
            <a:rect l="l" t="t" r="r" b="b"/>
            <a:pathLst>
              <a:path w="4191635" h="1149985">
                <a:moveTo>
                  <a:pt x="4160520" y="0"/>
                </a:moveTo>
                <a:lnTo>
                  <a:pt x="31750" y="0"/>
                </a:lnTo>
                <a:lnTo>
                  <a:pt x="19050" y="2540"/>
                </a:lnTo>
                <a:lnTo>
                  <a:pt x="9525" y="8890"/>
                </a:lnTo>
                <a:lnTo>
                  <a:pt x="2539" y="19050"/>
                </a:lnTo>
                <a:lnTo>
                  <a:pt x="0" y="31115"/>
                </a:lnTo>
                <a:lnTo>
                  <a:pt x="0" y="1118870"/>
                </a:lnTo>
                <a:lnTo>
                  <a:pt x="2539" y="1130935"/>
                </a:lnTo>
                <a:lnTo>
                  <a:pt x="9525" y="1141095"/>
                </a:lnTo>
                <a:lnTo>
                  <a:pt x="19050" y="1147445"/>
                </a:lnTo>
                <a:lnTo>
                  <a:pt x="31750" y="1149985"/>
                </a:lnTo>
                <a:lnTo>
                  <a:pt x="4160520" y="1149985"/>
                </a:lnTo>
                <a:lnTo>
                  <a:pt x="4172584" y="1147445"/>
                </a:lnTo>
                <a:lnTo>
                  <a:pt x="4182745" y="1141095"/>
                </a:lnTo>
                <a:lnTo>
                  <a:pt x="4186554" y="1134745"/>
                </a:lnTo>
                <a:lnTo>
                  <a:pt x="22859" y="1134745"/>
                </a:lnTo>
                <a:lnTo>
                  <a:pt x="15239" y="1127760"/>
                </a:lnTo>
                <a:lnTo>
                  <a:pt x="15239" y="22225"/>
                </a:lnTo>
                <a:lnTo>
                  <a:pt x="22859" y="15240"/>
                </a:lnTo>
                <a:lnTo>
                  <a:pt x="4186554" y="15240"/>
                </a:lnTo>
                <a:lnTo>
                  <a:pt x="4182745" y="8890"/>
                </a:lnTo>
                <a:lnTo>
                  <a:pt x="4172584" y="2540"/>
                </a:lnTo>
                <a:lnTo>
                  <a:pt x="4160520" y="0"/>
                </a:lnTo>
                <a:close/>
                <a:moveTo>
                  <a:pt x="4186554" y="15240"/>
                </a:moveTo>
                <a:lnTo>
                  <a:pt x="4169409" y="15240"/>
                </a:lnTo>
                <a:lnTo>
                  <a:pt x="4177029" y="22225"/>
                </a:lnTo>
                <a:lnTo>
                  <a:pt x="4177029" y="1127760"/>
                </a:lnTo>
                <a:lnTo>
                  <a:pt x="4169409" y="1134745"/>
                </a:lnTo>
                <a:lnTo>
                  <a:pt x="4186554" y="1134745"/>
                </a:lnTo>
                <a:lnTo>
                  <a:pt x="4189095" y="1130935"/>
                </a:lnTo>
                <a:lnTo>
                  <a:pt x="4191634" y="1118870"/>
                </a:lnTo>
                <a:lnTo>
                  <a:pt x="4191634" y="31115"/>
                </a:lnTo>
                <a:lnTo>
                  <a:pt x="4189095" y="19050"/>
                </a:lnTo>
                <a:lnTo>
                  <a:pt x="4186554" y="1524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86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500" spc="-1" strike="noStrike">
                <a:latin typeface="Calibri"/>
              </a:rPr>
              <a:t>Click to edit the title text format</a:t>
            </a:r>
            <a:endParaRPr b="0" lang="en-US" sz="55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1391002-91BC-4C7B-9A0D-719B6BE644D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16040" y="4822560"/>
            <a:ext cx="252432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888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5500" spc="-350" strike="noStrike">
                <a:solidFill>
                  <a:srgbClr val="ffffff"/>
                </a:solidFill>
                <a:latin typeface="Arial Narrow"/>
              </a:rPr>
              <a:t>FEBRERO</a:t>
            </a:r>
            <a:endParaRPr b="0" lang="en-US" sz="5500" spc="-1" strike="noStrike">
              <a:latin typeface="Calibri"/>
            </a:endParaRPr>
          </a:p>
        </p:txBody>
      </p:sp>
      <p:pic>
        <p:nvPicPr>
          <p:cNvPr id="43" name="object 3" descr=""/>
          <p:cNvPicPr/>
          <p:nvPr/>
        </p:nvPicPr>
        <p:blipFill>
          <a:blip r:embed="rId1"/>
          <a:stretch/>
        </p:blipFill>
        <p:spPr>
          <a:xfrm>
            <a:off x="2269440" y="6073200"/>
            <a:ext cx="3009600" cy="1006920"/>
          </a:xfrm>
          <a:prstGeom prst="rect">
            <a:avLst/>
          </a:prstGeom>
          <a:ln w="0">
            <a:noFill/>
          </a:ln>
        </p:spPr>
      </p:pic>
      <p:pic>
        <p:nvPicPr>
          <p:cNvPr id="44" name="object 4" descr=""/>
          <p:cNvPicPr/>
          <p:nvPr/>
        </p:nvPicPr>
        <p:blipFill>
          <a:blip r:embed="rId2"/>
          <a:stretch/>
        </p:blipFill>
        <p:spPr>
          <a:xfrm>
            <a:off x="2283480" y="3591720"/>
            <a:ext cx="3007080" cy="100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2022-07-29T06:19:52Z</dcterms:created>
  <dc:creator/>
  <dc:description/>
  <dc:language>en-US</dc:language>
  <cp:lastModifiedBy/>
  <dcterms:modified xsi:type="dcterms:W3CDTF">2022-07-29T06:19:52Z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