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79ED14-1BC4-452A-8A3B-214C4DC3D7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288086-1D81-4138-91FB-DD9C3BF6E99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7A14B0-D11E-4A65-A9D7-1462534F37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CD12A1-7C30-4F28-A2C0-128520A5041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FF2A84-9B6F-4705-A236-B4E9EE3A24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F96B22-6DE2-43CD-9C8B-AE0847631B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1AC811-93A2-4581-ACF3-266D868D6E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746502-FEC9-44C0-9817-B3AA61FAE3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677C3E-482E-4723-843D-1DEFAE5DE6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0E54EB-0592-4989-9617-992C3FE149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41520-63E9-48F7-8BCF-91C9F6CD41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FD8983-A39C-4D94-811F-D37A762B9F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89b97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01240" y="0"/>
            <a:ext cx="7025400" cy="32518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622440" y="4132440"/>
            <a:ext cx="6325560" cy="2031480"/>
          </a:xfrm>
          <a:custGeom>
            <a:avLst/>
            <a:gdLst/>
            <a:ahLst/>
            <a:rect l="l" t="t" r="r" b="b"/>
            <a:pathLst>
              <a:path w="6325870" h="2032000">
                <a:moveTo>
                  <a:pt x="5719445" y="2019300"/>
                </a:moveTo>
                <a:lnTo>
                  <a:pt x="4116704" y="2019300"/>
                </a:lnTo>
                <a:lnTo>
                  <a:pt x="4171950" y="2032000"/>
                </a:lnTo>
                <a:lnTo>
                  <a:pt x="5669280" y="2032000"/>
                </a:lnTo>
                <a:lnTo>
                  <a:pt x="5719445" y="2019300"/>
                </a:lnTo>
                <a:close/>
                <a:moveTo>
                  <a:pt x="5922645" y="2006600"/>
                </a:moveTo>
                <a:lnTo>
                  <a:pt x="3735704" y="2006600"/>
                </a:lnTo>
                <a:lnTo>
                  <a:pt x="3789045" y="2019300"/>
                </a:lnTo>
                <a:lnTo>
                  <a:pt x="5871210" y="2019300"/>
                </a:lnTo>
                <a:lnTo>
                  <a:pt x="5922645" y="2006600"/>
                </a:lnTo>
                <a:close/>
                <a:moveTo>
                  <a:pt x="6025515" y="1993900"/>
                </a:moveTo>
                <a:lnTo>
                  <a:pt x="3216275" y="1993900"/>
                </a:lnTo>
                <a:lnTo>
                  <a:pt x="3260725" y="2006600"/>
                </a:lnTo>
                <a:lnTo>
                  <a:pt x="5974080" y="2006600"/>
                </a:lnTo>
                <a:lnTo>
                  <a:pt x="6025515" y="1993900"/>
                </a:lnTo>
                <a:close/>
                <a:moveTo>
                  <a:pt x="6099175" y="1981200"/>
                </a:moveTo>
                <a:lnTo>
                  <a:pt x="2972435" y="1981200"/>
                </a:lnTo>
                <a:lnTo>
                  <a:pt x="3075304" y="1993900"/>
                </a:lnTo>
                <a:lnTo>
                  <a:pt x="6080759" y="1993900"/>
                </a:lnTo>
                <a:lnTo>
                  <a:pt x="6099175" y="1981200"/>
                </a:lnTo>
                <a:close/>
                <a:moveTo>
                  <a:pt x="6125845" y="1968500"/>
                </a:moveTo>
                <a:lnTo>
                  <a:pt x="2727960" y="1968500"/>
                </a:lnTo>
                <a:lnTo>
                  <a:pt x="2868929" y="1981200"/>
                </a:lnTo>
                <a:lnTo>
                  <a:pt x="6113145" y="1981200"/>
                </a:lnTo>
                <a:lnTo>
                  <a:pt x="6125845" y="1968500"/>
                </a:lnTo>
                <a:close/>
                <a:moveTo>
                  <a:pt x="6150609" y="1955800"/>
                </a:moveTo>
                <a:lnTo>
                  <a:pt x="2454275" y="1955800"/>
                </a:lnTo>
                <a:lnTo>
                  <a:pt x="2522855" y="1968500"/>
                </a:lnTo>
                <a:lnTo>
                  <a:pt x="6138545" y="1968500"/>
                </a:lnTo>
                <a:lnTo>
                  <a:pt x="6150609" y="1955800"/>
                </a:lnTo>
                <a:close/>
                <a:moveTo>
                  <a:pt x="4429760" y="63500"/>
                </a:moveTo>
                <a:lnTo>
                  <a:pt x="113665" y="63500"/>
                </a:lnTo>
                <a:lnTo>
                  <a:pt x="106045" y="76200"/>
                </a:lnTo>
                <a:lnTo>
                  <a:pt x="99059" y="88900"/>
                </a:lnTo>
                <a:lnTo>
                  <a:pt x="92709" y="101600"/>
                </a:lnTo>
                <a:lnTo>
                  <a:pt x="87629" y="114300"/>
                </a:lnTo>
                <a:lnTo>
                  <a:pt x="75565" y="139700"/>
                </a:lnTo>
                <a:lnTo>
                  <a:pt x="66040" y="165100"/>
                </a:lnTo>
                <a:lnTo>
                  <a:pt x="59054" y="190500"/>
                </a:lnTo>
                <a:lnTo>
                  <a:pt x="54609" y="228600"/>
                </a:lnTo>
                <a:lnTo>
                  <a:pt x="45720" y="279400"/>
                </a:lnTo>
                <a:lnTo>
                  <a:pt x="41275" y="317500"/>
                </a:lnTo>
                <a:lnTo>
                  <a:pt x="38100" y="342900"/>
                </a:lnTo>
                <a:lnTo>
                  <a:pt x="36829" y="368300"/>
                </a:lnTo>
                <a:lnTo>
                  <a:pt x="36829" y="444500"/>
                </a:lnTo>
                <a:lnTo>
                  <a:pt x="36195" y="482600"/>
                </a:lnTo>
                <a:lnTo>
                  <a:pt x="35559" y="508000"/>
                </a:lnTo>
                <a:lnTo>
                  <a:pt x="36195" y="546100"/>
                </a:lnTo>
                <a:lnTo>
                  <a:pt x="37465" y="584200"/>
                </a:lnTo>
                <a:lnTo>
                  <a:pt x="40640" y="647700"/>
                </a:lnTo>
                <a:lnTo>
                  <a:pt x="41909" y="685800"/>
                </a:lnTo>
                <a:lnTo>
                  <a:pt x="41909" y="723900"/>
                </a:lnTo>
                <a:lnTo>
                  <a:pt x="42545" y="749300"/>
                </a:lnTo>
                <a:lnTo>
                  <a:pt x="42545" y="812800"/>
                </a:lnTo>
                <a:lnTo>
                  <a:pt x="43179" y="889000"/>
                </a:lnTo>
                <a:lnTo>
                  <a:pt x="42545" y="977900"/>
                </a:lnTo>
                <a:lnTo>
                  <a:pt x="41909" y="1028700"/>
                </a:lnTo>
                <a:lnTo>
                  <a:pt x="40004" y="1079500"/>
                </a:lnTo>
                <a:lnTo>
                  <a:pt x="37465" y="1130300"/>
                </a:lnTo>
                <a:lnTo>
                  <a:pt x="33654" y="1168400"/>
                </a:lnTo>
                <a:lnTo>
                  <a:pt x="29209" y="1219200"/>
                </a:lnTo>
                <a:lnTo>
                  <a:pt x="24129" y="1270000"/>
                </a:lnTo>
                <a:lnTo>
                  <a:pt x="17779" y="1320800"/>
                </a:lnTo>
                <a:lnTo>
                  <a:pt x="10795" y="1358900"/>
                </a:lnTo>
                <a:lnTo>
                  <a:pt x="3809" y="1409700"/>
                </a:lnTo>
                <a:lnTo>
                  <a:pt x="3175" y="1422400"/>
                </a:lnTo>
                <a:lnTo>
                  <a:pt x="1904" y="1422400"/>
                </a:lnTo>
                <a:lnTo>
                  <a:pt x="0" y="1447800"/>
                </a:lnTo>
                <a:lnTo>
                  <a:pt x="0" y="1498600"/>
                </a:lnTo>
                <a:lnTo>
                  <a:pt x="3809" y="1524000"/>
                </a:lnTo>
                <a:lnTo>
                  <a:pt x="5715" y="1524000"/>
                </a:lnTo>
                <a:lnTo>
                  <a:pt x="7620" y="1536700"/>
                </a:lnTo>
                <a:lnTo>
                  <a:pt x="17779" y="1562100"/>
                </a:lnTo>
                <a:lnTo>
                  <a:pt x="34290" y="1587500"/>
                </a:lnTo>
                <a:lnTo>
                  <a:pt x="55245" y="1600200"/>
                </a:lnTo>
                <a:lnTo>
                  <a:pt x="78104" y="1625600"/>
                </a:lnTo>
                <a:lnTo>
                  <a:pt x="90804" y="1625600"/>
                </a:lnTo>
                <a:lnTo>
                  <a:pt x="97790" y="1638300"/>
                </a:lnTo>
                <a:lnTo>
                  <a:pt x="139065" y="1651000"/>
                </a:lnTo>
                <a:lnTo>
                  <a:pt x="180340" y="1676400"/>
                </a:lnTo>
                <a:lnTo>
                  <a:pt x="221615" y="1689100"/>
                </a:lnTo>
                <a:lnTo>
                  <a:pt x="263525" y="1714500"/>
                </a:lnTo>
                <a:lnTo>
                  <a:pt x="304800" y="1727200"/>
                </a:lnTo>
                <a:lnTo>
                  <a:pt x="436244" y="1778000"/>
                </a:lnTo>
                <a:lnTo>
                  <a:pt x="517525" y="1803400"/>
                </a:lnTo>
                <a:lnTo>
                  <a:pt x="599440" y="1816100"/>
                </a:lnTo>
                <a:lnTo>
                  <a:pt x="628650" y="1828800"/>
                </a:lnTo>
                <a:lnTo>
                  <a:pt x="687069" y="1828800"/>
                </a:lnTo>
                <a:lnTo>
                  <a:pt x="716280" y="1841500"/>
                </a:lnTo>
                <a:lnTo>
                  <a:pt x="948055" y="1841500"/>
                </a:lnTo>
                <a:lnTo>
                  <a:pt x="1002665" y="1854200"/>
                </a:lnTo>
                <a:lnTo>
                  <a:pt x="1056639" y="1854200"/>
                </a:lnTo>
                <a:lnTo>
                  <a:pt x="1101089" y="1866900"/>
                </a:lnTo>
                <a:lnTo>
                  <a:pt x="1144905" y="1866900"/>
                </a:lnTo>
                <a:lnTo>
                  <a:pt x="1189355" y="1879600"/>
                </a:lnTo>
                <a:lnTo>
                  <a:pt x="1289685" y="1879600"/>
                </a:lnTo>
                <a:lnTo>
                  <a:pt x="1345564" y="1892300"/>
                </a:lnTo>
                <a:lnTo>
                  <a:pt x="1402080" y="1892300"/>
                </a:lnTo>
                <a:lnTo>
                  <a:pt x="1458595" y="1905000"/>
                </a:lnTo>
                <a:lnTo>
                  <a:pt x="1633855" y="1905000"/>
                </a:lnTo>
                <a:lnTo>
                  <a:pt x="1720850" y="1917700"/>
                </a:lnTo>
                <a:lnTo>
                  <a:pt x="1863089" y="1917700"/>
                </a:lnTo>
                <a:lnTo>
                  <a:pt x="1896110" y="1930400"/>
                </a:lnTo>
                <a:lnTo>
                  <a:pt x="2080260" y="1930400"/>
                </a:lnTo>
                <a:lnTo>
                  <a:pt x="2339340" y="1955800"/>
                </a:lnTo>
                <a:lnTo>
                  <a:pt x="6161405" y="1955800"/>
                </a:lnTo>
                <a:lnTo>
                  <a:pt x="6172200" y="1943100"/>
                </a:lnTo>
                <a:lnTo>
                  <a:pt x="6189980" y="1917700"/>
                </a:lnTo>
                <a:lnTo>
                  <a:pt x="6217284" y="1866900"/>
                </a:lnTo>
                <a:lnTo>
                  <a:pt x="6239509" y="1828800"/>
                </a:lnTo>
                <a:lnTo>
                  <a:pt x="6257290" y="1778000"/>
                </a:lnTo>
                <a:lnTo>
                  <a:pt x="6271259" y="1727200"/>
                </a:lnTo>
                <a:lnTo>
                  <a:pt x="6282055" y="1676400"/>
                </a:lnTo>
                <a:lnTo>
                  <a:pt x="6302375" y="1574800"/>
                </a:lnTo>
                <a:lnTo>
                  <a:pt x="6311900" y="1524000"/>
                </a:lnTo>
                <a:lnTo>
                  <a:pt x="6319520" y="1473200"/>
                </a:lnTo>
                <a:lnTo>
                  <a:pt x="6323965" y="1422400"/>
                </a:lnTo>
                <a:lnTo>
                  <a:pt x="6325870" y="1384300"/>
                </a:lnTo>
                <a:lnTo>
                  <a:pt x="6323965" y="1333500"/>
                </a:lnTo>
                <a:lnTo>
                  <a:pt x="6318884" y="1282700"/>
                </a:lnTo>
                <a:lnTo>
                  <a:pt x="6313805" y="1219200"/>
                </a:lnTo>
                <a:lnTo>
                  <a:pt x="6310630" y="1168400"/>
                </a:lnTo>
                <a:lnTo>
                  <a:pt x="6309359" y="1117600"/>
                </a:lnTo>
                <a:lnTo>
                  <a:pt x="6309995" y="1079500"/>
                </a:lnTo>
                <a:lnTo>
                  <a:pt x="6309995" y="965200"/>
                </a:lnTo>
                <a:lnTo>
                  <a:pt x="6310630" y="927100"/>
                </a:lnTo>
                <a:lnTo>
                  <a:pt x="6316980" y="800100"/>
                </a:lnTo>
                <a:lnTo>
                  <a:pt x="6317615" y="762000"/>
                </a:lnTo>
                <a:lnTo>
                  <a:pt x="6316345" y="711200"/>
                </a:lnTo>
                <a:lnTo>
                  <a:pt x="6313805" y="673100"/>
                </a:lnTo>
                <a:lnTo>
                  <a:pt x="6307455" y="571500"/>
                </a:lnTo>
                <a:lnTo>
                  <a:pt x="6301105" y="495300"/>
                </a:lnTo>
                <a:lnTo>
                  <a:pt x="6295390" y="469900"/>
                </a:lnTo>
                <a:lnTo>
                  <a:pt x="6287134" y="444500"/>
                </a:lnTo>
                <a:lnTo>
                  <a:pt x="6275705" y="406400"/>
                </a:lnTo>
                <a:lnTo>
                  <a:pt x="6253480" y="368300"/>
                </a:lnTo>
                <a:lnTo>
                  <a:pt x="6224270" y="330200"/>
                </a:lnTo>
                <a:lnTo>
                  <a:pt x="6188709" y="304800"/>
                </a:lnTo>
                <a:lnTo>
                  <a:pt x="6148070" y="279400"/>
                </a:lnTo>
                <a:lnTo>
                  <a:pt x="6056630" y="228600"/>
                </a:lnTo>
                <a:lnTo>
                  <a:pt x="5772785" y="152400"/>
                </a:lnTo>
                <a:lnTo>
                  <a:pt x="5718810" y="139700"/>
                </a:lnTo>
                <a:lnTo>
                  <a:pt x="5664200" y="139700"/>
                </a:lnTo>
                <a:lnTo>
                  <a:pt x="5609590" y="127000"/>
                </a:lnTo>
                <a:lnTo>
                  <a:pt x="5500370" y="127000"/>
                </a:lnTo>
                <a:lnTo>
                  <a:pt x="5452745" y="114300"/>
                </a:lnTo>
                <a:lnTo>
                  <a:pt x="5356860" y="114300"/>
                </a:lnTo>
                <a:lnTo>
                  <a:pt x="5259705" y="101600"/>
                </a:lnTo>
                <a:lnTo>
                  <a:pt x="5113020" y="101600"/>
                </a:lnTo>
                <a:lnTo>
                  <a:pt x="5064125" y="88900"/>
                </a:lnTo>
                <a:lnTo>
                  <a:pt x="4867910" y="88900"/>
                </a:lnTo>
                <a:lnTo>
                  <a:pt x="4818380" y="76200"/>
                </a:lnTo>
                <a:lnTo>
                  <a:pt x="4528185" y="76200"/>
                </a:lnTo>
                <a:lnTo>
                  <a:pt x="4429760" y="63500"/>
                </a:lnTo>
                <a:close/>
                <a:moveTo>
                  <a:pt x="4135754" y="50800"/>
                </a:moveTo>
                <a:lnTo>
                  <a:pt x="130809" y="50800"/>
                </a:lnTo>
                <a:lnTo>
                  <a:pt x="121920" y="63500"/>
                </a:lnTo>
                <a:lnTo>
                  <a:pt x="4184650" y="63500"/>
                </a:lnTo>
                <a:lnTo>
                  <a:pt x="4135754" y="50800"/>
                </a:lnTo>
                <a:close/>
                <a:moveTo>
                  <a:pt x="2229485" y="25400"/>
                </a:moveTo>
                <a:lnTo>
                  <a:pt x="160020" y="25400"/>
                </a:lnTo>
                <a:lnTo>
                  <a:pt x="139700" y="50800"/>
                </a:lnTo>
                <a:lnTo>
                  <a:pt x="3234690" y="50800"/>
                </a:lnTo>
                <a:lnTo>
                  <a:pt x="3180079" y="38100"/>
                </a:lnTo>
                <a:lnTo>
                  <a:pt x="2279650" y="38100"/>
                </a:lnTo>
                <a:lnTo>
                  <a:pt x="2229485" y="25400"/>
                </a:lnTo>
                <a:close/>
                <a:moveTo>
                  <a:pt x="1640205" y="12700"/>
                </a:moveTo>
                <a:lnTo>
                  <a:pt x="192405" y="12700"/>
                </a:lnTo>
                <a:lnTo>
                  <a:pt x="181609" y="25400"/>
                </a:lnTo>
                <a:lnTo>
                  <a:pt x="1691639" y="25400"/>
                </a:lnTo>
                <a:lnTo>
                  <a:pt x="1640205" y="12700"/>
                </a:lnTo>
                <a:close/>
                <a:moveTo>
                  <a:pt x="1111250" y="0"/>
                </a:moveTo>
                <a:lnTo>
                  <a:pt x="280034" y="0"/>
                </a:lnTo>
                <a:lnTo>
                  <a:pt x="239394" y="12700"/>
                </a:lnTo>
                <a:lnTo>
                  <a:pt x="1264285" y="12700"/>
                </a:lnTo>
                <a:lnTo>
                  <a:pt x="1111250" y="0"/>
                </a:lnTo>
                <a:close/>
              </a:path>
            </a:pathLst>
          </a:custGeom>
          <a:solidFill>
            <a:srgbClr val="d02e3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0FCEB3B-4C11-4ADC-95CF-7F60EEB85F4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905040" y="4225320"/>
            <a:ext cx="5767200" cy="280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algn="ctr">
              <a:lnSpc>
                <a:spcPts val="10976"/>
              </a:lnSpc>
              <a:spcBef>
                <a:spcPts val="96"/>
              </a:spcBef>
              <a:buNone/>
            </a:pPr>
            <a:r>
              <a:rPr b="0" lang="en-US" sz="9750" spc="3264" strike="noStrike">
                <a:solidFill>
                  <a:srgbClr val="f8c1bd"/>
                </a:solidFill>
                <a:latin typeface="Calibri"/>
              </a:rPr>
              <a:t>T</a:t>
            </a:r>
            <a:r>
              <a:rPr b="0" lang="en-US" sz="9750" spc="3658" strike="noStrike">
                <a:solidFill>
                  <a:srgbClr val="f8c1bd"/>
                </a:solidFill>
                <a:latin typeface="Calibri"/>
              </a:rPr>
              <a:t>Í</a:t>
            </a:r>
            <a:r>
              <a:rPr b="0" lang="en-US" sz="9750" spc="3238" strike="noStrike">
                <a:solidFill>
                  <a:srgbClr val="f8c1bd"/>
                </a:solidFill>
                <a:latin typeface="Calibri"/>
              </a:rPr>
              <a:t>T</a:t>
            </a:r>
            <a:r>
              <a:rPr b="0" lang="en-US" sz="9750" spc="1622" strike="noStrike">
                <a:solidFill>
                  <a:srgbClr val="f8c1bd"/>
                </a:solidFill>
                <a:latin typeface="Calibri"/>
              </a:rPr>
              <a:t>U</a:t>
            </a:r>
            <a:r>
              <a:rPr b="0" lang="en-US" sz="9750" spc="3224" strike="noStrike">
                <a:solidFill>
                  <a:srgbClr val="f8c1bd"/>
                </a:solidFill>
                <a:latin typeface="Calibri"/>
              </a:rPr>
              <a:t>L</a:t>
            </a:r>
            <a:r>
              <a:rPr b="0" lang="en-US" sz="9750" spc="1104" strike="noStrike">
                <a:solidFill>
                  <a:srgbClr val="f8c1bd"/>
                </a:solidFill>
                <a:latin typeface="Calibri"/>
              </a:rPr>
              <a:t>O</a:t>
            </a:r>
            <a:endParaRPr b="0" lang="en-US" sz="9750" spc="-1" strike="noStrike">
              <a:latin typeface="Arial"/>
            </a:endParaRPr>
          </a:p>
          <a:p>
            <a:pPr algn="ctr">
              <a:lnSpc>
                <a:spcPts val="11035"/>
              </a:lnSpc>
              <a:buNone/>
            </a:pPr>
            <a:r>
              <a:rPr b="0" lang="en-US" sz="9800" spc="-46" strike="noStrike">
                <a:solidFill>
                  <a:srgbClr val="39583a"/>
                </a:solidFill>
                <a:latin typeface="Arial Narrow"/>
              </a:rPr>
              <a:t>c</a:t>
            </a:r>
            <a:r>
              <a:rPr b="0" lang="en-US" sz="9800" spc="-265" strike="noStrike">
                <a:solidFill>
                  <a:srgbClr val="39583a"/>
                </a:solidFill>
                <a:latin typeface="Arial Narrow"/>
              </a:rPr>
              <a:t>u</a:t>
            </a:r>
            <a:r>
              <a:rPr b="0" lang="en-US" sz="9800" spc="1602" strike="noStrike">
                <a:solidFill>
                  <a:srgbClr val="39583a"/>
                </a:solidFill>
                <a:latin typeface="Arial Narrow"/>
              </a:rPr>
              <a:t>r</a:t>
            </a:r>
            <a:r>
              <a:rPr b="0" lang="en-US" sz="9800" spc="-355" strike="noStrike">
                <a:solidFill>
                  <a:srgbClr val="39583a"/>
                </a:solidFill>
                <a:latin typeface="Arial Narrow"/>
              </a:rPr>
              <a:t>s</a:t>
            </a:r>
            <a:r>
              <a:rPr b="0" lang="en-US" sz="9800" spc="-1217" strike="noStrike">
                <a:solidFill>
                  <a:srgbClr val="39583a"/>
                </a:solidFill>
                <a:latin typeface="Arial Narrow"/>
              </a:rPr>
              <a:t>o</a:t>
            </a:r>
            <a:endParaRPr b="0" lang="en-US" sz="9800" spc="-1" strike="noStrike">
              <a:latin typeface="Arial"/>
            </a:endParaRPr>
          </a:p>
        </p:txBody>
      </p:sp>
      <p:pic>
        <p:nvPicPr>
          <p:cNvPr id="43" name="object 3" descr=""/>
          <p:cNvPicPr/>
          <p:nvPr/>
        </p:nvPicPr>
        <p:blipFill>
          <a:blip r:embed="rId1"/>
          <a:stretch/>
        </p:blipFill>
        <p:spPr>
          <a:xfrm>
            <a:off x="322920" y="7397640"/>
            <a:ext cx="7022160" cy="3248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2022-05-07T05:31:33Z</dcterms:created>
  <dc:creator/>
  <dc:description/>
  <dc:language>en-US</dc:language>
  <cp:lastModifiedBy/>
  <dcterms:modified xsi:type="dcterms:W3CDTF">2022-05-07T05:31:33Z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