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_rels/presentation.xml.rels" ContentType="application/vnd.openxmlformats-package.relationships+xml"/>
  <Override PartName="/ppt/media/image1.jpeg" ContentType="image/jpe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.xml.rels" ContentType="application/vnd.openxmlformats-package.relationships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presProps.xml" ContentType="application/vnd.openxmlformats-officedocument.presentationml.presProps+xml"/>
  <Override PartName="/ppt/slides/_rels/slide1.xml.rels" ContentType="application/vnd.openxmlformats-package.relationships+xml"/>
  <Override PartName="/ppt/slides/slide1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7556500" cy="10693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DB398BD0-8899-4759-8C49-D191206EF2F7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3362760" y="3564000"/>
            <a:ext cx="830880" cy="504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/>
          </p:nvPr>
        </p:nvSpPr>
        <p:spPr>
          <a:xfrm>
            <a:off x="1904400" y="4524120"/>
            <a:ext cx="3747600" cy="1207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/>
          </p:nvPr>
        </p:nvSpPr>
        <p:spPr>
          <a:xfrm>
            <a:off x="1904400" y="5846760"/>
            <a:ext cx="3747600" cy="1207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F18039EC-B366-4CBA-BC87-75E68D357D7C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3362760" y="3564000"/>
            <a:ext cx="830880" cy="504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/>
          </p:nvPr>
        </p:nvSpPr>
        <p:spPr>
          <a:xfrm>
            <a:off x="1904400" y="4524120"/>
            <a:ext cx="1828800" cy="1207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/>
          </p:nvPr>
        </p:nvSpPr>
        <p:spPr>
          <a:xfrm>
            <a:off x="3825000" y="4524120"/>
            <a:ext cx="1828800" cy="1207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3" name="PlaceHolder 4"/>
          <p:cNvSpPr>
            <a:spLocks noGrp="1"/>
          </p:cNvSpPr>
          <p:nvPr>
            <p:ph/>
          </p:nvPr>
        </p:nvSpPr>
        <p:spPr>
          <a:xfrm>
            <a:off x="1904400" y="5846760"/>
            <a:ext cx="1828800" cy="1207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4" name="PlaceHolder 5"/>
          <p:cNvSpPr>
            <a:spLocks noGrp="1"/>
          </p:cNvSpPr>
          <p:nvPr>
            <p:ph/>
          </p:nvPr>
        </p:nvSpPr>
        <p:spPr>
          <a:xfrm>
            <a:off x="3825000" y="5846760"/>
            <a:ext cx="1828800" cy="1207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970B3D48-0F91-4394-82D7-F3E523A6EF70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3362760" y="3564000"/>
            <a:ext cx="830880" cy="504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/>
          </p:nvPr>
        </p:nvSpPr>
        <p:spPr>
          <a:xfrm>
            <a:off x="1904400" y="4524120"/>
            <a:ext cx="1206360" cy="1207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7" name="PlaceHolder 3"/>
          <p:cNvSpPr>
            <a:spLocks noGrp="1"/>
          </p:cNvSpPr>
          <p:nvPr>
            <p:ph/>
          </p:nvPr>
        </p:nvSpPr>
        <p:spPr>
          <a:xfrm>
            <a:off x="3171600" y="4524120"/>
            <a:ext cx="1206360" cy="1207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8" name="PlaceHolder 4"/>
          <p:cNvSpPr>
            <a:spLocks noGrp="1"/>
          </p:cNvSpPr>
          <p:nvPr>
            <p:ph/>
          </p:nvPr>
        </p:nvSpPr>
        <p:spPr>
          <a:xfrm>
            <a:off x="4438440" y="4524120"/>
            <a:ext cx="1206360" cy="1207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9" name="PlaceHolder 5"/>
          <p:cNvSpPr>
            <a:spLocks noGrp="1"/>
          </p:cNvSpPr>
          <p:nvPr>
            <p:ph/>
          </p:nvPr>
        </p:nvSpPr>
        <p:spPr>
          <a:xfrm>
            <a:off x="1904400" y="5846760"/>
            <a:ext cx="1206360" cy="1207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0" name="PlaceHolder 6"/>
          <p:cNvSpPr>
            <a:spLocks noGrp="1"/>
          </p:cNvSpPr>
          <p:nvPr>
            <p:ph/>
          </p:nvPr>
        </p:nvSpPr>
        <p:spPr>
          <a:xfrm>
            <a:off x="3171600" y="5846760"/>
            <a:ext cx="1206360" cy="1207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1" name="PlaceHolder 7"/>
          <p:cNvSpPr>
            <a:spLocks noGrp="1"/>
          </p:cNvSpPr>
          <p:nvPr>
            <p:ph/>
          </p:nvPr>
        </p:nvSpPr>
        <p:spPr>
          <a:xfrm>
            <a:off x="4438440" y="5846760"/>
            <a:ext cx="1206360" cy="1207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831EB06F-FD00-43CB-81F2-97B98720D16E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3362760" y="3564000"/>
            <a:ext cx="830880" cy="504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subTitle"/>
          </p:nvPr>
        </p:nvSpPr>
        <p:spPr>
          <a:xfrm>
            <a:off x="1904400" y="4524120"/>
            <a:ext cx="3747600" cy="2531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61E4D477-9CE4-40D0-8B80-80EFD771C703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3362760" y="3564000"/>
            <a:ext cx="830880" cy="504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/>
          </p:nvPr>
        </p:nvSpPr>
        <p:spPr>
          <a:xfrm>
            <a:off x="1904400" y="4524120"/>
            <a:ext cx="3747600" cy="2531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466083DB-3A80-4893-8256-8DEA88C368F0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3362760" y="3564000"/>
            <a:ext cx="830880" cy="504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/>
          </p:nvPr>
        </p:nvSpPr>
        <p:spPr>
          <a:xfrm>
            <a:off x="1904400" y="4524120"/>
            <a:ext cx="1828800" cy="2531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2" name="PlaceHolder 3"/>
          <p:cNvSpPr>
            <a:spLocks noGrp="1"/>
          </p:cNvSpPr>
          <p:nvPr>
            <p:ph/>
          </p:nvPr>
        </p:nvSpPr>
        <p:spPr>
          <a:xfrm>
            <a:off x="3825000" y="4524120"/>
            <a:ext cx="1828800" cy="2531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B3D69B61-BF5D-4FBB-AF1D-B01BBEE4AB89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3362760" y="3564000"/>
            <a:ext cx="830880" cy="504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5F8C45E6-4006-43DF-86BA-C54FA6DBCB01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subTitle"/>
          </p:nvPr>
        </p:nvSpPr>
        <p:spPr>
          <a:xfrm>
            <a:off x="3362760" y="3564000"/>
            <a:ext cx="830880" cy="2339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D28EA655-FC55-4926-8A5B-BF4939B1E3C4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3362760" y="3564000"/>
            <a:ext cx="830880" cy="504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1904400" y="4524120"/>
            <a:ext cx="1828800" cy="1207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3825000" y="4524120"/>
            <a:ext cx="1828800" cy="2531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1904400" y="5846760"/>
            <a:ext cx="1828800" cy="1207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184A0938-FC9B-464C-91FB-0828EB755DE5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3362760" y="3564000"/>
            <a:ext cx="830880" cy="504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1904400" y="4524120"/>
            <a:ext cx="1828800" cy="2531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3825000" y="4524120"/>
            <a:ext cx="1828800" cy="1207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3825000" y="5846760"/>
            <a:ext cx="1828800" cy="1207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053EC4AE-2F2D-4D15-9FEA-F9237AD61E67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3362760" y="3564000"/>
            <a:ext cx="830880" cy="504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1904400" y="4524120"/>
            <a:ext cx="1828800" cy="1207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3825000" y="4524120"/>
            <a:ext cx="1828800" cy="1207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6" name="PlaceHolder 4"/>
          <p:cNvSpPr>
            <a:spLocks noGrp="1"/>
          </p:cNvSpPr>
          <p:nvPr>
            <p:ph/>
          </p:nvPr>
        </p:nvSpPr>
        <p:spPr>
          <a:xfrm>
            <a:off x="1904400" y="5846760"/>
            <a:ext cx="3747600" cy="1207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DD5F3EBF-5828-4E5F-B435-E9ABD381A02B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0" name="bg object 16" descr=""/>
          <p:cNvPicPr/>
          <p:nvPr/>
        </p:nvPicPr>
        <p:blipFill>
          <a:blip r:embed="rId2"/>
          <a:stretch/>
        </p:blipFill>
        <p:spPr>
          <a:xfrm>
            <a:off x="2880" y="0"/>
            <a:ext cx="7546320" cy="10673640"/>
          </a:xfrm>
          <a:prstGeom prst="rect">
            <a:avLst/>
          </a:prstGeom>
          <a:ln w="0">
            <a:noFill/>
          </a:ln>
        </p:spPr>
      </p:pic>
      <p:sp>
        <p:nvSpPr>
          <p:cNvPr id="1" name="PlaceHolder 1"/>
          <p:cNvSpPr>
            <a:spLocks noGrp="1"/>
          </p:cNvSpPr>
          <p:nvPr>
            <p:ph type="title"/>
          </p:nvPr>
        </p:nvSpPr>
        <p:spPr>
          <a:xfrm>
            <a:off x="3362760" y="3564000"/>
            <a:ext cx="830880" cy="504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r>
              <a:rPr b="0" lang="en-US" sz="3150" spc="-1" strike="noStrike">
                <a:latin typeface="Calibri"/>
              </a:rPr>
              <a:t>Click to edit the title text format</a:t>
            </a:r>
            <a:endParaRPr b="0" lang="en-US" sz="3150" spc="-1" strike="noStrike">
              <a:latin typeface="Calibri"/>
            </a:endParaRPr>
          </a:p>
        </p:txBody>
      </p:sp>
      <p:sp>
        <p:nvSpPr>
          <p:cNvPr id="2" name="PlaceHolder 2"/>
          <p:cNvSpPr>
            <a:spLocks noGrp="1"/>
          </p:cNvSpPr>
          <p:nvPr>
            <p:ph type="body"/>
          </p:nvPr>
        </p:nvSpPr>
        <p:spPr>
          <a:xfrm>
            <a:off x="1904400" y="4524120"/>
            <a:ext cx="3747600" cy="2531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0000" spc="-1" strike="noStrike">
                <a:latin typeface="Calibri"/>
              </a:rPr>
              <a:t>Click to edit the outline text format</a:t>
            </a:r>
            <a:endParaRPr b="0" lang="en-US" sz="10000" spc="-1" strike="noStrike">
              <a:latin typeface="Calibri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0000" spc="-1" strike="noStrike">
                <a:latin typeface="Calibri"/>
              </a:rPr>
              <a:t>Second Outline Level</a:t>
            </a:r>
            <a:endParaRPr b="0" lang="en-US" sz="10000" spc="-1" strike="noStrike">
              <a:latin typeface="Calibri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0000" spc="-1" strike="noStrike">
                <a:latin typeface="Calibri"/>
              </a:rPr>
              <a:t>Third Outline Level</a:t>
            </a:r>
            <a:endParaRPr b="0" lang="en-US" sz="10000" spc="-1" strike="noStrike">
              <a:latin typeface="Calibri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0000" spc="-1" strike="noStrike">
                <a:latin typeface="Calibri"/>
              </a:rPr>
              <a:t>Fourth Outline Level</a:t>
            </a:r>
            <a:endParaRPr b="0" lang="en-US" sz="10000" spc="-1" strike="noStrike">
              <a:latin typeface="Calibri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0000" spc="-1" strike="noStrike">
                <a:latin typeface="Calibri"/>
              </a:rPr>
              <a:t>Fifth Outline Level</a:t>
            </a:r>
            <a:endParaRPr b="0" lang="en-US" sz="10000" spc="-1" strike="noStrike">
              <a:latin typeface="Calibri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0000" spc="-1" strike="noStrike">
                <a:latin typeface="Calibri"/>
              </a:rPr>
              <a:t>Sixth Outline Level</a:t>
            </a:r>
            <a:endParaRPr b="0" lang="en-US" sz="10000" spc="-1" strike="noStrike">
              <a:latin typeface="Calibri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0000" spc="-1" strike="noStrike">
                <a:latin typeface="Calibri"/>
              </a:rPr>
              <a:t>Seventh Outline Level</a:t>
            </a:r>
            <a:endParaRPr b="0" lang="en-US" sz="10000" spc="-1" strike="noStrike">
              <a:latin typeface="Calibri"/>
            </a:endParaRPr>
          </a:p>
        </p:txBody>
      </p:sp>
      <p:sp>
        <p:nvSpPr>
          <p:cNvPr id="3" name="PlaceHolder 3"/>
          <p:cNvSpPr>
            <a:spLocks noGrp="1"/>
          </p:cNvSpPr>
          <p:nvPr>
            <p:ph type="ftr" idx="1"/>
          </p:nvPr>
        </p:nvSpPr>
        <p:spPr>
          <a:xfrm>
            <a:off x="2569320" y="9945000"/>
            <a:ext cx="241776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ctr">
              <a:buNone/>
              <a:defRPr b="0" lang="en-US" sz="1400" spc="-1" strike="noStrike">
                <a:latin typeface="Times New Roman"/>
              </a:defRPr>
            </a:lvl1pPr>
          </a:lstStyle>
          <a:p>
            <a:pPr algn="ctr">
              <a:buNone/>
            </a:pPr>
            <a:r>
              <a:rPr b="0" lang="en-US" sz="1400" spc="-1" strike="noStrike">
                <a:latin typeface="Times New Roman"/>
              </a:rPr>
              <a:t>&lt;footer&gt;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4" name="PlaceHolder 4"/>
          <p:cNvSpPr>
            <a:spLocks noGrp="1"/>
          </p:cNvSpPr>
          <p:nvPr>
            <p:ph type="dt" idx="2"/>
          </p:nvPr>
        </p:nvSpPr>
        <p:spPr>
          <a:xfrm>
            <a:off x="378000" y="9945000"/>
            <a:ext cx="173772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>
              <a:defRPr b="0" lang="en-US" sz="1400" spc="-1" strike="noStrike">
                <a:latin typeface="Times New Roman"/>
              </a:defRPr>
            </a:lvl1pPr>
          </a:lstStyle>
          <a:p>
            <a:r>
              <a:rPr b="0" lang="en-US" sz="1400" spc="-1" strike="noStrike">
                <a:latin typeface="Times New Roman"/>
              </a:rPr>
              <a:t>&lt;date/time&gt;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5" name="PlaceHolder 5"/>
          <p:cNvSpPr>
            <a:spLocks noGrp="1"/>
          </p:cNvSpPr>
          <p:nvPr>
            <p:ph type="sldNum" idx="3"/>
          </p:nvPr>
        </p:nvSpPr>
        <p:spPr>
          <a:xfrm>
            <a:off x="5440680" y="9945000"/>
            <a:ext cx="173772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r">
              <a:lnSpc>
                <a:spcPct val="100000"/>
              </a:lnSpc>
              <a:buNone/>
              <a:defRPr b="0" lang="en-US" sz="1400" spc="-1" strike="noStrike">
                <a:solidFill>
                  <a:srgbClr val="b2b2b2"/>
                </a:solidFill>
                <a:latin typeface="Times New Roman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AF062D7C-DDF4-4C2A-B773-C409215DAC8E}" type="slidenum">
              <a:rPr b="0" lang="en-US" sz="1400" spc="-1" strike="noStrike">
                <a:solidFill>
                  <a:srgbClr val="b2b2b2"/>
                </a:solidFill>
                <a:latin typeface="Times New Roman"/>
              </a:rPr>
              <a:t>&lt;number&gt;</a:t>
            </a:fld>
            <a:endParaRPr b="0" lang="en-US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hyperlink" Target="http://www.superportadas.com/" TargetMode="External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3362760" y="3564000"/>
            <a:ext cx="824040" cy="1797840"/>
          </a:xfrm>
          <a:prstGeom prst="rect">
            <a:avLst/>
          </a:prstGeom>
          <a:noFill/>
          <a:ln w="0">
            <a:noFill/>
          </a:ln>
        </p:spPr>
        <p:txBody>
          <a:bodyPr lIns="0" rIns="0" tIns="12240" bIns="0" anchor="t">
            <a:noAutofit/>
          </a:bodyPr>
          <a:p>
            <a:pPr marL="12600">
              <a:lnSpc>
                <a:spcPct val="100000"/>
              </a:lnSpc>
              <a:spcBef>
                <a:spcPts val="96"/>
              </a:spcBef>
              <a:buNone/>
            </a:pPr>
            <a:r>
              <a:rPr b="0" lang="en-US" sz="3150" spc="77" strike="noStrike">
                <a:solidFill>
                  <a:srgbClr val="ffffff"/>
                </a:solidFill>
                <a:latin typeface="Calibri"/>
              </a:rPr>
              <a:t>Sí,</a:t>
            </a:r>
            <a:r>
              <a:rPr b="0" lang="en-US" sz="3150" spc="267" strike="noStrike">
                <a:solidFill>
                  <a:srgbClr val="ffffff"/>
                </a:solidFill>
                <a:latin typeface="Calibri"/>
              </a:rPr>
              <a:t> </a:t>
            </a:r>
            <a:r>
              <a:rPr b="0" lang="en-US" sz="3150" spc="29" strike="noStrike">
                <a:solidFill>
                  <a:srgbClr val="ffffff"/>
                </a:solidFill>
                <a:latin typeface="Calibri"/>
              </a:rPr>
              <a:t>sí</a:t>
            </a:r>
            <a:endParaRPr b="0" lang="en-US" sz="3150" spc="-1" strike="noStrike">
              <a:latin typeface="Calibri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/>
          </p:nvPr>
        </p:nvSpPr>
        <p:spPr>
          <a:xfrm>
            <a:off x="1904400" y="4524120"/>
            <a:ext cx="3747600" cy="6125760"/>
          </a:xfrm>
          <a:prstGeom prst="rect">
            <a:avLst/>
          </a:prstGeom>
          <a:noFill/>
          <a:ln w="0">
            <a:noFill/>
          </a:ln>
        </p:spPr>
        <p:txBody>
          <a:bodyPr lIns="0" rIns="0" tIns="14040" bIns="0" anchor="t">
            <a:noAutofit/>
          </a:bodyPr>
          <a:p>
            <a:pPr marL="6840" algn="ctr">
              <a:lnSpc>
                <a:spcPct val="100000"/>
              </a:lnSpc>
              <a:spcBef>
                <a:spcPts val="111"/>
              </a:spcBef>
              <a:buNone/>
            </a:pPr>
            <a:r>
              <a:rPr b="0" lang="en-US" sz="10000" spc="-12" strike="noStrike">
                <a:solidFill>
                  <a:srgbClr val="ffffff"/>
                </a:solidFill>
                <a:latin typeface="Century"/>
              </a:rPr>
              <a:t>Marzo</a:t>
            </a:r>
            <a:endParaRPr b="0" lang="en-US" sz="10000" spc="-1" strike="noStrike">
              <a:latin typeface="Calibri"/>
            </a:endParaRPr>
          </a:p>
          <a:p>
            <a:pPr marL="6840" algn="ctr">
              <a:lnSpc>
                <a:spcPct val="100000"/>
              </a:lnSpc>
              <a:spcBef>
                <a:spcPts val="5984"/>
              </a:spcBef>
              <a:buNone/>
            </a:pPr>
            <a:r>
              <a:rPr b="0" lang="en-US" sz="1450" spc="77" strike="noStrike" u="sng">
                <a:solidFill>
                  <a:srgbClr val="ffffff"/>
                </a:solidFill>
                <a:uFillTx/>
                <a:latin typeface="Calibri"/>
                <a:hlinkClick r:id="rId1"/>
              </a:rPr>
              <a:t>www.superportadas.com</a:t>
            </a:r>
            <a:endParaRPr b="0" lang="en-US" sz="1450" spc="-1" strike="noStrike"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ff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LibreOffice/7.3.2.2$Linux_X86_64 LibreOffice_project/49f2b1bff42cfccbd8f788c8dc32c1c309559be0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2022-07-29T03:44:34Z</dcterms:created>
  <dc:creator/>
  <dc:description/>
  <dc:language>en-US</dc:language>
  <cp:lastModifiedBy/>
  <dcterms:modified xsi:type="dcterms:W3CDTF">2022-07-29T03:44:34Z</dcterms:modified>
  <cp:revision>0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2022-07-28T00:00:00Z</vt:filetime>
  </property>
  <property fmtid="{D5CDD505-2E9C-101B-9397-08002B2CF9AE}" pid="3" name="Creator">
    <vt:lpwstr>Microsoft® Word 2013</vt:lpwstr>
  </property>
  <property fmtid="{D5CDD505-2E9C-101B-9397-08002B2CF9AE}" pid="4" name="LastSaved">
    <vt:filetime>2022-07-29T00:00:00Z</vt:filetime>
  </property>
  <property fmtid="{D5CDD505-2E9C-101B-9397-08002B2CF9AE}" pid="5" name="PresentationFormat">
    <vt:lpwstr>On-screen Show (4:3)</vt:lpwstr>
  </property>
</Properties>
</file>