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regular r:id="rId8"/>
    </p:embeddedFont>
    <p:embeddedFont>
      <p:font typeface="Mistral" panose="00000000000000000000" pitchFamily="66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385522"/>
                </a:solidFill>
                <a:latin typeface="Chiller"/>
                <a:cs typeface="Chille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385522"/>
                </a:solidFill>
                <a:latin typeface="Chiller"/>
                <a:cs typeface="Chille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385522"/>
                </a:solidFill>
                <a:latin typeface="Chiller"/>
                <a:cs typeface="Chille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02" y="5910327"/>
            <a:ext cx="2215348" cy="354087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80" y="33527"/>
            <a:ext cx="7528559" cy="147218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44" y="1499614"/>
            <a:ext cx="7549895" cy="91866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7132" y="798397"/>
            <a:ext cx="3148584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385522"/>
                </a:solidFill>
                <a:latin typeface="Chiller"/>
                <a:cs typeface="Chiller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7132" y="798397"/>
            <a:ext cx="275780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Tecnología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55700" y="7665484"/>
            <a:ext cx="1181735" cy="1365250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2000" spc="-10">
                <a:latin typeface="Mistral"/>
                <a:cs typeface="Mistral"/>
              </a:rPr>
              <a:t>NOMBRE:</a:t>
            </a:r>
            <a:endParaRPr sz="2000">
              <a:latin typeface="Mistral"/>
              <a:cs typeface="Mistral"/>
            </a:endParaRPr>
          </a:p>
          <a:p>
            <a:pPr marL="12700" marR="5080">
              <a:lnSpc>
                <a:spcPts val="3629"/>
              </a:lnSpc>
              <a:spcBef>
                <a:spcPts val="240"/>
              </a:spcBef>
            </a:pPr>
            <a:r>
              <a:rPr dirty="0" cap="small" sz="2400" spc="-5">
                <a:latin typeface="Mistral"/>
                <a:cs typeface="Mistral"/>
              </a:rPr>
              <a:t>GR</a:t>
            </a:r>
            <a:r>
              <a:rPr dirty="0" cap="small" sz="2400" spc="-10">
                <a:latin typeface="Mistral"/>
                <a:cs typeface="Mistral"/>
              </a:rPr>
              <a:t>U</a:t>
            </a:r>
            <a:r>
              <a:rPr dirty="0" cap="small" sz="2400" spc="-5">
                <a:latin typeface="Mistral"/>
                <a:cs typeface="Mistral"/>
              </a:rPr>
              <a:t>PO</a:t>
            </a:r>
            <a:r>
              <a:rPr dirty="0" cap="small" sz="2400" spc="-95">
                <a:latin typeface="Mistral"/>
                <a:cs typeface="Mistral"/>
              </a:rPr>
              <a:t>:</a:t>
            </a:r>
            <a:r>
              <a:rPr dirty="0" cap="small" sz="2400" spc="20">
                <a:latin typeface="Mistral"/>
                <a:cs typeface="Mistral"/>
              </a:rPr>
              <a:t> </a:t>
            </a:r>
            <a:r>
              <a:rPr dirty="0" cap="small" sz="2400" spc="45">
                <a:latin typeface="Mistral"/>
                <a:cs typeface="Mistral"/>
              </a:rPr>
              <a:t>p</a:t>
            </a:r>
            <a:r>
              <a:rPr dirty="0" cap="small" sz="2400" spc="30">
                <a:latin typeface="Mistral"/>
                <a:cs typeface="Mistral"/>
              </a:rPr>
              <a:t>r</a:t>
            </a:r>
            <a:r>
              <a:rPr dirty="0" cap="small" sz="2400" spc="30">
                <a:latin typeface="Mistral"/>
                <a:cs typeface="Mistral"/>
              </a:rPr>
              <a:t>ofes</a:t>
            </a:r>
            <a:r>
              <a:rPr dirty="0" cap="small" sz="2400" spc="45">
                <a:latin typeface="Mistral"/>
                <a:cs typeface="Mistral"/>
              </a:rPr>
              <a:t>o</a:t>
            </a:r>
            <a:r>
              <a:rPr dirty="0" cap="small" sz="2400" spc="50">
                <a:latin typeface="Mistral"/>
                <a:cs typeface="Mistral"/>
              </a:rPr>
              <a:t>r</a:t>
            </a:r>
            <a:r>
              <a:rPr dirty="0" cap="small" sz="2400" spc="-195">
                <a:latin typeface="Mistral"/>
                <a:cs typeface="Mistral"/>
              </a:rPr>
              <a:t>@:</a:t>
            </a:r>
            <a:endParaRPr sz="2400">
              <a:latin typeface="Mistral"/>
              <a:cs typeface="Mistr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78991" y="1965959"/>
            <a:ext cx="5401310" cy="4968240"/>
            <a:chOff x="1078991" y="1965959"/>
            <a:chExt cx="5401310" cy="49682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991" y="2862071"/>
              <a:ext cx="5401056" cy="295960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991" y="1965959"/>
              <a:ext cx="5401056" cy="49682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2022-05-08T06:25:21Z</dcterms:created>
  <dcterms:modified xsi:type="dcterms:W3CDTF">2022-05-08T06:25:21Z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