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9200" cy="10706100"/>
  <p:notesSz cx="75692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5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8891"/>
            <a:ext cx="6433820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5416"/>
            <a:ext cx="529843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0" i="0">
                <a:solidFill>
                  <a:srgbClr val="5748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0" i="0">
                <a:solidFill>
                  <a:srgbClr val="5748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7" y="2462403"/>
            <a:ext cx="3292602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700" b="0" i="0">
                <a:solidFill>
                  <a:srgbClr val="5748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2850" cy="10696575"/>
          </a:xfrm>
          <a:custGeom>
            <a:avLst/>
            <a:gdLst/>
            <a:ahLst/>
            <a:cxnLst/>
            <a:rect l="l" t="t" r="r" b="b"/>
            <a:pathLst>
              <a:path w="7562850" h="10696575">
                <a:moveTo>
                  <a:pt x="0" y="10696590"/>
                </a:moveTo>
                <a:lnTo>
                  <a:pt x="7562849" y="10696590"/>
                </a:lnTo>
                <a:lnTo>
                  <a:pt x="7562849" y="14"/>
                </a:lnTo>
                <a:lnTo>
                  <a:pt x="0" y="14"/>
                </a:lnTo>
                <a:lnTo>
                  <a:pt x="0" y="106965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4881888"/>
            <a:ext cx="4759330" cy="58127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6920" y="3863631"/>
            <a:ext cx="2515358" cy="978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00" b="0" i="0">
                <a:solidFill>
                  <a:srgbClr val="57480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2403"/>
            <a:ext cx="681227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6673"/>
            <a:ext cx="2422143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6673"/>
            <a:ext cx="1740916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portada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160"/>
              </a:lnSpc>
            </a:pPr>
            <a:r>
              <a:rPr spc="-969" dirty="0"/>
              <a:t>Vintage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7651" y="5121345"/>
            <a:ext cx="4533900" cy="158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09245">
              <a:lnSpc>
                <a:spcPct val="75400"/>
              </a:lnSpc>
            </a:pPr>
            <a:r>
              <a:rPr sz="6550" b="0" spc="200" dirty="0">
                <a:solidFill>
                  <a:srgbClr val="D9D9D9"/>
                </a:solidFill>
                <a:latin typeface="Bookman Old Style"/>
                <a:cs typeface="Bookman Old Style"/>
              </a:rPr>
              <a:t>CO</a:t>
            </a:r>
            <a:r>
              <a:rPr sz="6550" b="0" spc="195" dirty="0">
                <a:solidFill>
                  <a:srgbClr val="D9D9D9"/>
                </a:solidFill>
                <a:latin typeface="Bookman Old Style"/>
                <a:cs typeface="Bookman Old Style"/>
              </a:rPr>
              <a:t>C</a:t>
            </a:r>
            <a:r>
              <a:rPr sz="6550" b="0" spc="190" dirty="0">
                <a:solidFill>
                  <a:srgbClr val="D9D9D9"/>
                </a:solidFill>
                <a:latin typeface="Bookman Old Style"/>
                <a:cs typeface="Bookman Old Style"/>
              </a:rPr>
              <a:t>HES</a:t>
            </a:r>
            <a:r>
              <a:rPr sz="6550" b="0" spc="6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6550" b="0" spc="-5" dirty="0">
                <a:solidFill>
                  <a:srgbClr val="D9D9D9"/>
                </a:solidFill>
                <a:latin typeface="Bookman Old Style"/>
                <a:cs typeface="Bookman Old Style"/>
              </a:rPr>
              <a:t>ANTIGUOS</a:t>
            </a:r>
            <a:endParaRPr sz="6550"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3727" y="9755968"/>
            <a:ext cx="36271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65" dirty="0">
                <a:solidFill>
                  <a:srgbClr val="B5CCD7"/>
                </a:solidFill>
                <a:latin typeface="Century Gothic"/>
                <a:cs typeface="Century Gothic"/>
              </a:rPr>
              <a:t>1h</a:t>
            </a:r>
            <a:r>
              <a:rPr sz="1600" b="1" spc="40" dirty="0">
                <a:solidFill>
                  <a:srgbClr val="B5CCD7"/>
                </a:solidFill>
                <a:latin typeface="Century Gothic"/>
                <a:cs typeface="Century Gothic"/>
              </a:rPr>
              <a:t>tt</a:t>
            </a:r>
            <a:r>
              <a:rPr sz="1600" b="1" spc="55" dirty="0">
                <a:solidFill>
                  <a:srgbClr val="B5CCD7"/>
                </a:solidFill>
                <a:latin typeface="Century Gothic"/>
                <a:cs typeface="Century Gothic"/>
              </a:rPr>
              <a:t>ps:</a:t>
            </a:r>
            <a:r>
              <a:rPr sz="1600" b="1" spc="60" dirty="0">
                <a:solidFill>
                  <a:srgbClr val="B5CCD7"/>
                </a:solidFill>
                <a:latin typeface="Century Gothic"/>
                <a:cs typeface="Century Gothic"/>
              </a:rPr>
              <a:t>//</a:t>
            </a:r>
            <a:r>
              <a:rPr sz="1600" b="1" spc="105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ww</a:t>
            </a:r>
            <a:r>
              <a:rPr sz="1600" b="1" spc="10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w</a:t>
            </a:r>
            <a:r>
              <a:rPr sz="1600" b="1" spc="2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.</a:t>
            </a:r>
            <a:r>
              <a:rPr sz="1600" b="1" spc="6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s</a:t>
            </a:r>
            <a:r>
              <a:rPr sz="1600" b="1" spc="75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upe</a:t>
            </a:r>
            <a:r>
              <a:rPr sz="1600" b="1" spc="45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r</a:t>
            </a:r>
            <a:r>
              <a:rPr sz="1600" b="1" spc="8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po</a:t>
            </a:r>
            <a:r>
              <a:rPr sz="1600" b="1" spc="4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rt</a:t>
            </a:r>
            <a:r>
              <a:rPr sz="1600" b="1" spc="8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ada</a:t>
            </a:r>
            <a:r>
              <a:rPr sz="1600" b="1" spc="4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s</a:t>
            </a:r>
            <a:r>
              <a:rPr sz="1600" b="1" spc="80" dirty="0">
                <a:solidFill>
                  <a:srgbClr val="B5CCD7"/>
                </a:solidFill>
                <a:latin typeface="Century Gothic"/>
                <a:cs typeface="Century Gothic"/>
                <a:hlinkClick r:id="rId3"/>
              </a:rPr>
              <a:t>.com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0515" y="0"/>
            <a:ext cx="6899909" cy="36055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5CCD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Vintage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Vintage</dc:title>
  <dc:creator>Online2PDF.com</dc:creator>
  <cp:lastModifiedBy>Online2PDF.com</cp:lastModifiedBy>
  <cp:revision>1</cp:revision>
  <dcterms:created xsi:type="dcterms:W3CDTF">2022-10-21T11:02:50Z</dcterms:created>
  <dcterms:modified xsi:type="dcterms:W3CDTF">2022-10-21T09:03:18Z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LastSaved">
    <vt:filetime>2022-10-21T00:00:00Z</vt:filetime>
  </property>
</Properties>
</file>