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70BBF8-E0F1-4948-890A-689D32C70A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888CD1-C8E6-42DE-8213-A32DC30F3B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AA6370-E41E-419B-8EEE-9A5962DAD4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3A50F1-E1DD-48EA-AC71-810A2941C5B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735818-8023-4FEB-8A3E-4179126F13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BA7C93-0A46-4F90-BC0B-49E26733EFE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186F34-B0BE-427E-A066-75B21B2FCE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740AA6-D308-4E7A-BB16-7FDCD1C88D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906560" y="2822400"/>
            <a:ext cx="3742920" cy="1091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C34F9F-7C83-4758-9860-EEF811E8B8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1A2F6D-F5DB-4532-A15B-8ED7E8C1F9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57B3C9-1BDC-4813-9660-D937B5A9BD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6E7732-5DB1-4523-9896-3D440754EA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bc5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5867280" y="2712600"/>
            <a:ext cx="624600" cy="13316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005840" y="2608920"/>
            <a:ext cx="624600" cy="133776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235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150" spc="-1" strike="noStrike">
                <a:latin typeface="Calibri"/>
              </a:rPr>
              <a:t>Click to edit the title text format</a:t>
            </a:r>
            <a:endParaRPr b="0" lang="en-US" sz="51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4A4D378-E2BA-4383-89F1-A2795432EE3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906560" y="2822400"/>
            <a:ext cx="374292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22464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5150" spc="-1" strike="noStrike">
                <a:solidFill>
                  <a:srgbClr val="ca0d2a"/>
                </a:solidFill>
                <a:latin typeface="Lucida Sans Unicode"/>
              </a:rPr>
              <a:t>5</a:t>
            </a:r>
            <a:r>
              <a:rPr b="0" lang="en-US" sz="5150" spc="32" strike="noStrike">
                <a:solidFill>
                  <a:srgbClr val="ca0d2a"/>
                </a:solidFill>
                <a:latin typeface="Lucida Sans Unicode"/>
              </a:rPr>
              <a:t> </a:t>
            </a:r>
            <a:r>
              <a:rPr b="0" lang="en-US" sz="5150" spc="-1" strike="noStrike">
                <a:solidFill>
                  <a:srgbClr val="ca0d2a"/>
                </a:solidFill>
                <a:latin typeface="Lucida Sans Unicode"/>
              </a:rPr>
              <a:t>DE</a:t>
            </a:r>
            <a:r>
              <a:rPr b="0" lang="en-US" sz="5150" spc="49" strike="noStrike">
                <a:solidFill>
                  <a:srgbClr val="ca0d2a"/>
                </a:solidFill>
                <a:latin typeface="Lucida Sans Unicode"/>
              </a:rPr>
              <a:t> </a:t>
            </a:r>
            <a:r>
              <a:rPr b="0" lang="en-US" sz="5150" spc="-205" strike="noStrike">
                <a:solidFill>
                  <a:srgbClr val="ca0d2a"/>
                </a:solidFill>
                <a:latin typeface="Lucida Sans Unicode"/>
              </a:rPr>
              <a:t>MAYO</a:t>
            </a:r>
            <a:endParaRPr b="0" lang="en-US" sz="51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1081800" y="4075920"/>
            <a:ext cx="5397840" cy="185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6050" spc="-1" strike="noStrike">
                <a:solidFill>
                  <a:srgbClr val="12712e"/>
                </a:solidFill>
                <a:latin typeface="Lucida Sans Unicode"/>
              </a:rPr>
              <a:t>¡VIVA</a:t>
            </a:r>
            <a:r>
              <a:rPr b="0" lang="en-US" sz="6050" spc="-114" strike="noStrike">
                <a:solidFill>
                  <a:srgbClr val="12712e"/>
                </a:solidFill>
                <a:latin typeface="Lucida Sans Unicode"/>
              </a:rPr>
              <a:t> </a:t>
            </a:r>
            <a:r>
              <a:rPr b="0" lang="en-US" sz="6050" spc="-12" strike="noStrike">
                <a:solidFill>
                  <a:srgbClr val="12712e"/>
                </a:solidFill>
                <a:latin typeface="Lucida Sans Unicode"/>
              </a:rPr>
              <a:t>MEXICO!</a:t>
            </a:r>
            <a:endParaRPr b="0" lang="en-US" sz="6050" spc="-1" strike="noStrike">
              <a:latin typeface="Arial"/>
            </a:endParaRPr>
          </a:p>
        </p:txBody>
      </p:sp>
      <p:grpSp>
        <p:nvGrpSpPr>
          <p:cNvPr id="45" name="object 4"/>
          <p:cNvGrpSpPr/>
          <p:nvPr/>
        </p:nvGrpSpPr>
        <p:grpSpPr>
          <a:xfrm>
            <a:off x="1107360" y="326880"/>
            <a:ext cx="5354640" cy="1182240"/>
            <a:chOff x="1107360" y="326880"/>
            <a:chExt cx="5354640" cy="1182240"/>
          </a:xfrm>
        </p:grpSpPr>
        <p:sp>
          <p:nvSpPr>
            <p:cNvPr id="46" name="object 5"/>
            <p:cNvSpPr/>
            <p:nvPr/>
          </p:nvSpPr>
          <p:spPr>
            <a:xfrm>
              <a:off x="1107360" y="452880"/>
              <a:ext cx="639000" cy="718920"/>
            </a:xfrm>
            <a:custGeom>
              <a:avLst/>
              <a:gdLst/>
              <a:ahLst/>
              <a:rect l="l" t="t" r="r" b="b"/>
              <a:pathLst>
                <a:path w="639444" h="719455">
                  <a:moveTo>
                    <a:pt x="243840" y="0"/>
                  </a:moveTo>
                  <a:lnTo>
                    <a:pt x="0" y="539750"/>
                  </a:lnTo>
                  <a:lnTo>
                    <a:pt x="270509" y="468629"/>
                  </a:lnTo>
                  <a:lnTo>
                    <a:pt x="395604" y="719454"/>
                  </a:lnTo>
                  <a:lnTo>
                    <a:pt x="639445" y="179070"/>
                  </a:lnTo>
                  <a:lnTo>
                    <a:pt x="552449" y="142239"/>
                  </a:lnTo>
                  <a:lnTo>
                    <a:pt x="508634" y="123189"/>
                  </a:lnTo>
                  <a:lnTo>
                    <a:pt x="421004" y="83820"/>
                  </a:lnTo>
                  <a:lnTo>
                    <a:pt x="376554" y="63500"/>
                  </a:lnTo>
                  <a:lnTo>
                    <a:pt x="332740" y="42545"/>
                  </a:lnTo>
                  <a:lnTo>
                    <a:pt x="288290" y="21589"/>
                  </a:lnTo>
                  <a:lnTo>
                    <a:pt x="243840" y="0"/>
                  </a:lnTo>
                  <a:close/>
                </a:path>
              </a:pathLst>
            </a:custGeom>
            <a:solidFill>
              <a:srgbClr val="3e863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6"/>
            <p:cNvSpPr/>
            <p:nvPr/>
          </p:nvSpPr>
          <p:spPr>
            <a:xfrm>
              <a:off x="1821240" y="697320"/>
              <a:ext cx="556560" cy="676080"/>
            </a:xfrm>
            <a:custGeom>
              <a:avLst/>
              <a:gdLst/>
              <a:ahLst/>
              <a:rect l="l" t="t" r="r" b="b"/>
              <a:pathLst>
                <a:path w="556894" h="676275">
                  <a:moveTo>
                    <a:pt x="133350" y="0"/>
                  </a:moveTo>
                  <a:lnTo>
                    <a:pt x="0" y="577850"/>
                  </a:lnTo>
                  <a:lnTo>
                    <a:pt x="251459" y="454659"/>
                  </a:lnTo>
                  <a:lnTo>
                    <a:pt x="424180" y="676275"/>
                  </a:lnTo>
                  <a:lnTo>
                    <a:pt x="556894" y="97789"/>
                  </a:lnTo>
                  <a:lnTo>
                    <a:pt x="133350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7"/>
            <p:cNvSpPr/>
            <p:nvPr/>
          </p:nvSpPr>
          <p:spPr>
            <a:xfrm>
              <a:off x="2522160" y="831960"/>
              <a:ext cx="501840" cy="641160"/>
            </a:xfrm>
            <a:custGeom>
              <a:avLst/>
              <a:gdLst/>
              <a:ahLst/>
              <a:rect l="l" t="t" r="r" b="b"/>
              <a:pathLst>
                <a:path w="502285" h="641350">
                  <a:moveTo>
                    <a:pt x="70485" y="0"/>
                  </a:moveTo>
                  <a:lnTo>
                    <a:pt x="0" y="589279"/>
                  </a:lnTo>
                  <a:lnTo>
                    <a:pt x="236855" y="439419"/>
                  </a:lnTo>
                  <a:lnTo>
                    <a:pt x="431800" y="641350"/>
                  </a:lnTo>
                  <a:lnTo>
                    <a:pt x="502285" y="52069"/>
                  </a:lnTo>
                  <a:lnTo>
                    <a:pt x="70485" y="0"/>
                  </a:lnTo>
                  <a:close/>
                </a:path>
              </a:pathLst>
            </a:custGeom>
            <a:solidFill>
              <a:srgbClr val="f57c1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object 8"/>
            <p:cNvSpPr/>
            <p:nvPr/>
          </p:nvSpPr>
          <p:spPr>
            <a:xfrm>
              <a:off x="3219480" y="899640"/>
              <a:ext cx="456120" cy="609120"/>
            </a:xfrm>
            <a:custGeom>
              <a:avLst/>
              <a:gdLst/>
              <a:ahLst/>
              <a:rect l="l" t="t" r="r" b="b"/>
              <a:pathLst>
                <a:path w="456564" h="609600">
                  <a:moveTo>
                    <a:pt x="22225" y="0"/>
                  </a:moveTo>
                  <a:lnTo>
                    <a:pt x="0" y="593090"/>
                  </a:lnTo>
                  <a:lnTo>
                    <a:pt x="224154" y="424180"/>
                  </a:lnTo>
                  <a:lnTo>
                    <a:pt x="434975" y="609600"/>
                  </a:lnTo>
                  <a:lnTo>
                    <a:pt x="456564" y="15875"/>
                  </a:lnTo>
                  <a:lnTo>
                    <a:pt x="22225" y="0"/>
                  </a:lnTo>
                  <a:close/>
                </a:path>
              </a:pathLst>
            </a:custGeom>
            <a:solidFill>
              <a:srgbClr val="3e863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object 9"/>
            <p:cNvSpPr/>
            <p:nvPr/>
          </p:nvSpPr>
          <p:spPr>
            <a:xfrm>
              <a:off x="4545360" y="831960"/>
              <a:ext cx="501840" cy="641160"/>
            </a:xfrm>
            <a:custGeom>
              <a:avLst/>
              <a:gdLst/>
              <a:ahLst/>
              <a:rect l="l" t="t" r="r" b="b"/>
              <a:pathLst>
                <a:path w="502285" h="641350">
                  <a:moveTo>
                    <a:pt x="431800" y="0"/>
                  </a:moveTo>
                  <a:lnTo>
                    <a:pt x="0" y="52069"/>
                  </a:lnTo>
                  <a:lnTo>
                    <a:pt x="70485" y="641350"/>
                  </a:lnTo>
                  <a:lnTo>
                    <a:pt x="265430" y="439419"/>
                  </a:lnTo>
                  <a:lnTo>
                    <a:pt x="502285" y="589279"/>
                  </a:lnTo>
                  <a:lnTo>
                    <a:pt x="431800" y="0"/>
                  </a:lnTo>
                  <a:close/>
                </a:path>
              </a:pathLst>
            </a:custGeom>
            <a:solidFill>
              <a:srgbClr val="f57c1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10"/>
            <p:cNvSpPr/>
            <p:nvPr/>
          </p:nvSpPr>
          <p:spPr>
            <a:xfrm>
              <a:off x="3893040" y="697320"/>
              <a:ext cx="1854360" cy="811800"/>
            </a:xfrm>
            <a:custGeom>
              <a:avLst/>
              <a:gdLst/>
              <a:ahLst/>
              <a:rect l="l" t="t" r="r" b="b"/>
              <a:pathLst>
                <a:path w="1854835" h="812165">
                  <a:moveTo>
                    <a:pt x="434339" y="202564"/>
                  </a:moveTo>
                  <a:lnTo>
                    <a:pt x="0" y="218439"/>
                  </a:lnTo>
                  <a:lnTo>
                    <a:pt x="22225" y="812164"/>
                  </a:lnTo>
                  <a:lnTo>
                    <a:pt x="233044" y="626745"/>
                  </a:lnTo>
                  <a:lnTo>
                    <a:pt x="450235" y="626745"/>
                  </a:lnTo>
                  <a:lnTo>
                    <a:pt x="434339" y="202564"/>
                  </a:lnTo>
                  <a:close/>
                  <a:moveTo>
                    <a:pt x="450235" y="626745"/>
                  </a:moveTo>
                  <a:lnTo>
                    <a:pt x="233044" y="626745"/>
                  </a:lnTo>
                  <a:lnTo>
                    <a:pt x="456564" y="795654"/>
                  </a:lnTo>
                  <a:lnTo>
                    <a:pt x="450235" y="626745"/>
                  </a:lnTo>
                  <a:close/>
                  <a:moveTo>
                    <a:pt x="1721485" y="0"/>
                  </a:moveTo>
                  <a:lnTo>
                    <a:pt x="1297939" y="97789"/>
                  </a:lnTo>
                  <a:lnTo>
                    <a:pt x="1431289" y="676275"/>
                  </a:lnTo>
                  <a:lnTo>
                    <a:pt x="1603375" y="454659"/>
                  </a:lnTo>
                  <a:lnTo>
                    <a:pt x="1826406" y="454659"/>
                  </a:lnTo>
                  <a:lnTo>
                    <a:pt x="1721485" y="0"/>
                  </a:lnTo>
                  <a:close/>
                  <a:moveTo>
                    <a:pt x="1826406" y="454659"/>
                  </a:moveTo>
                  <a:lnTo>
                    <a:pt x="1603375" y="454659"/>
                  </a:lnTo>
                  <a:lnTo>
                    <a:pt x="1854835" y="577850"/>
                  </a:lnTo>
                  <a:lnTo>
                    <a:pt x="1826406" y="454659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bject 11"/>
            <p:cNvSpPr/>
            <p:nvPr/>
          </p:nvSpPr>
          <p:spPr>
            <a:xfrm>
              <a:off x="5823000" y="452880"/>
              <a:ext cx="639000" cy="718920"/>
            </a:xfrm>
            <a:custGeom>
              <a:avLst/>
              <a:gdLst/>
              <a:ahLst/>
              <a:rect l="l" t="t" r="r" b="b"/>
              <a:pathLst>
                <a:path w="639445" h="719455">
                  <a:moveTo>
                    <a:pt x="395604" y="0"/>
                  </a:moveTo>
                  <a:lnTo>
                    <a:pt x="307975" y="43179"/>
                  </a:lnTo>
                  <a:lnTo>
                    <a:pt x="264160" y="63500"/>
                  </a:lnTo>
                  <a:lnTo>
                    <a:pt x="219710" y="84454"/>
                  </a:lnTo>
                  <a:lnTo>
                    <a:pt x="132079" y="123825"/>
                  </a:lnTo>
                  <a:lnTo>
                    <a:pt x="88264" y="142875"/>
                  </a:lnTo>
                  <a:lnTo>
                    <a:pt x="43814" y="161289"/>
                  </a:lnTo>
                  <a:lnTo>
                    <a:pt x="0" y="179070"/>
                  </a:lnTo>
                  <a:lnTo>
                    <a:pt x="243839" y="719454"/>
                  </a:lnTo>
                  <a:lnTo>
                    <a:pt x="368935" y="468629"/>
                  </a:lnTo>
                  <a:lnTo>
                    <a:pt x="639445" y="539750"/>
                  </a:lnTo>
                  <a:lnTo>
                    <a:pt x="395604" y="0"/>
                  </a:lnTo>
                  <a:close/>
                </a:path>
              </a:pathLst>
            </a:custGeom>
            <a:solidFill>
              <a:srgbClr val="3e863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12"/>
            <p:cNvSpPr/>
            <p:nvPr/>
          </p:nvSpPr>
          <p:spPr>
            <a:xfrm>
              <a:off x="1190520" y="326880"/>
              <a:ext cx="5195160" cy="600480"/>
            </a:xfrm>
            <a:custGeom>
              <a:avLst/>
              <a:gdLst/>
              <a:ahLst/>
              <a:rect l="l" t="t" r="r" b="b"/>
              <a:pathLst>
                <a:path w="5195570" h="600710">
                  <a:moveTo>
                    <a:pt x="5187950" y="0"/>
                  </a:moveTo>
                  <a:lnTo>
                    <a:pt x="5180330" y="1269"/>
                  </a:lnTo>
                  <a:lnTo>
                    <a:pt x="5153660" y="24129"/>
                  </a:lnTo>
                  <a:lnTo>
                    <a:pt x="5095240" y="69850"/>
                  </a:lnTo>
                  <a:lnTo>
                    <a:pt x="5062220" y="92075"/>
                  </a:lnTo>
                  <a:lnTo>
                    <a:pt x="5027930" y="113664"/>
                  </a:lnTo>
                  <a:lnTo>
                    <a:pt x="4991100" y="135254"/>
                  </a:lnTo>
                  <a:lnTo>
                    <a:pt x="4952365" y="156844"/>
                  </a:lnTo>
                  <a:lnTo>
                    <a:pt x="4911725" y="177800"/>
                  </a:lnTo>
                  <a:lnTo>
                    <a:pt x="4868545" y="198754"/>
                  </a:lnTo>
                  <a:lnTo>
                    <a:pt x="4824095" y="219075"/>
                  </a:lnTo>
                  <a:lnTo>
                    <a:pt x="4777740" y="238759"/>
                  </a:lnTo>
                  <a:lnTo>
                    <a:pt x="4729480" y="257809"/>
                  </a:lnTo>
                  <a:lnTo>
                    <a:pt x="4679950" y="276859"/>
                  </a:lnTo>
                  <a:lnTo>
                    <a:pt x="4627880" y="295909"/>
                  </a:lnTo>
                  <a:lnTo>
                    <a:pt x="4574540" y="313689"/>
                  </a:lnTo>
                  <a:lnTo>
                    <a:pt x="4519930" y="331469"/>
                  </a:lnTo>
                  <a:lnTo>
                    <a:pt x="4463415" y="348614"/>
                  </a:lnTo>
                  <a:lnTo>
                    <a:pt x="4404995" y="365125"/>
                  </a:lnTo>
                  <a:lnTo>
                    <a:pt x="4345305" y="381000"/>
                  </a:lnTo>
                  <a:lnTo>
                    <a:pt x="4283710" y="396875"/>
                  </a:lnTo>
                  <a:lnTo>
                    <a:pt x="4221480" y="412114"/>
                  </a:lnTo>
                  <a:lnTo>
                    <a:pt x="4176395" y="422275"/>
                  </a:lnTo>
                  <a:lnTo>
                    <a:pt x="4039870" y="450850"/>
                  </a:lnTo>
                  <a:lnTo>
                    <a:pt x="3992879" y="459739"/>
                  </a:lnTo>
                  <a:lnTo>
                    <a:pt x="3850640" y="484504"/>
                  </a:lnTo>
                  <a:lnTo>
                    <a:pt x="3802379" y="492125"/>
                  </a:lnTo>
                  <a:lnTo>
                    <a:pt x="3654425" y="513079"/>
                  </a:lnTo>
                  <a:lnTo>
                    <a:pt x="3554095" y="525779"/>
                  </a:lnTo>
                  <a:lnTo>
                    <a:pt x="3503295" y="531494"/>
                  </a:lnTo>
                  <a:lnTo>
                    <a:pt x="3348990" y="546734"/>
                  </a:lnTo>
                  <a:lnTo>
                    <a:pt x="3244215" y="555625"/>
                  </a:lnTo>
                  <a:lnTo>
                    <a:pt x="3191510" y="559434"/>
                  </a:lnTo>
                  <a:lnTo>
                    <a:pt x="3031490" y="568959"/>
                  </a:lnTo>
                  <a:lnTo>
                    <a:pt x="2977515" y="571500"/>
                  </a:lnTo>
                  <a:lnTo>
                    <a:pt x="2868929" y="575309"/>
                  </a:lnTo>
                  <a:lnTo>
                    <a:pt x="2705100" y="579119"/>
                  </a:lnTo>
                  <a:lnTo>
                    <a:pt x="2649854" y="579119"/>
                  </a:lnTo>
                  <a:lnTo>
                    <a:pt x="2594610" y="579754"/>
                  </a:lnTo>
                  <a:lnTo>
                    <a:pt x="2538729" y="579119"/>
                  </a:lnTo>
                  <a:lnTo>
                    <a:pt x="2484120" y="579119"/>
                  </a:lnTo>
                  <a:lnTo>
                    <a:pt x="2319654" y="575309"/>
                  </a:lnTo>
                  <a:lnTo>
                    <a:pt x="2211070" y="571500"/>
                  </a:lnTo>
                  <a:lnTo>
                    <a:pt x="2157095" y="568959"/>
                  </a:lnTo>
                  <a:lnTo>
                    <a:pt x="1997075" y="559434"/>
                  </a:lnTo>
                  <a:lnTo>
                    <a:pt x="1944370" y="555625"/>
                  </a:lnTo>
                  <a:lnTo>
                    <a:pt x="1840230" y="546734"/>
                  </a:lnTo>
                  <a:lnTo>
                    <a:pt x="1685289" y="531494"/>
                  </a:lnTo>
                  <a:lnTo>
                    <a:pt x="1634489" y="525779"/>
                  </a:lnTo>
                  <a:lnTo>
                    <a:pt x="1534160" y="513079"/>
                  </a:lnTo>
                  <a:lnTo>
                    <a:pt x="1386205" y="492125"/>
                  </a:lnTo>
                  <a:lnTo>
                    <a:pt x="1337945" y="484504"/>
                  </a:lnTo>
                  <a:lnTo>
                    <a:pt x="1195705" y="459739"/>
                  </a:lnTo>
                  <a:lnTo>
                    <a:pt x="1148714" y="450850"/>
                  </a:lnTo>
                  <a:lnTo>
                    <a:pt x="1012189" y="422275"/>
                  </a:lnTo>
                  <a:lnTo>
                    <a:pt x="967105" y="412114"/>
                  </a:lnTo>
                  <a:lnTo>
                    <a:pt x="905510" y="396875"/>
                  </a:lnTo>
                  <a:lnTo>
                    <a:pt x="845185" y="381634"/>
                  </a:lnTo>
                  <a:lnTo>
                    <a:pt x="786130" y="365759"/>
                  </a:lnTo>
                  <a:lnTo>
                    <a:pt x="728980" y="349250"/>
                  </a:lnTo>
                  <a:lnTo>
                    <a:pt x="673100" y="332739"/>
                  </a:lnTo>
                  <a:lnTo>
                    <a:pt x="618489" y="314959"/>
                  </a:lnTo>
                  <a:lnTo>
                    <a:pt x="565785" y="297179"/>
                  </a:lnTo>
                  <a:lnTo>
                    <a:pt x="514985" y="279400"/>
                  </a:lnTo>
                  <a:lnTo>
                    <a:pt x="465455" y="260350"/>
                  </a:lnTo>
                  <a:lnTo>
                    <a:pt x="417830" y="241300"/>
                  </a:lnTo>
                  <a:lnTo>
                    <a:pt x="371475" y="221614"/>
                  </a:lnTo>
                  <a:lnTo>
                    <a:pt x="327659" y="201929"/>
                  </a:lnTo>
                  <a:lnTo>
                    <a:pt x="285115" y="181609"/>
                  </a:lnTo>
                  <a:lnTo>
                    <a:pt x="244475" y="161289"/>
                  </a:lnTo>
                  <a:lnTo>
                    <a:pt x="206375" y="140334"/>
                  </a:lnTo>
                  <a:lnTo>
                    <a:pt x="169544" y="118744"/>
                  </a:lnTo>
                  <a:lnTo>
                    <a:pt x="134619" y="97154"/>
                  </a:lnTo>
                  <a:lnTo>
                    <a:pt x="71755" y="53339"/>
                  </a:lnTo>
                  <a:lnTo>
                    <a:pt x="16509" y="8254"/>
                  </a:lnTo>
                  <a:lnTo>
                    <a:pt x="9525" y="6350"/>
                  </a:lnTo>
                  <a:lnTo>
                    <a:pt x="3175" y="10159"/>
                  </a:lnTo>
                  <a:lnTo>
                    <a:pt x="0" y="17779"/>
                  </a:lnTo>
                  <a:lnTo>
                    <a:pt x="3809" y="25400"/>
                  </a:lnTo>
                  <a:lnTo>
                    <a:pt x="59690" y="71119"/>
                  </a:lnTo>
                  <a:lnTo>
                    <a:pt x="90805" y="93979"/>
                  </a:lnTo>
                  <a:lnTo>
                    <a:pt x="123825" y="116204"/>
                  </a:lnTo>
                  <a:lnTo>
                    <a:pt x="158750" y="137794"/>
                  </a:lnTo>
                  <a:lnTo>
                    <a:pt x="195580" y="159384"/>
                  </a:lnTo>
                  <a:lnTo>
                    <a:pt x="234315" y="180339"/>
                  </a:lnTo>
                  <a:lnTo>
                    <a:pt x="274955" y="201294"/>
                  </a:lnTo>
                  <a:lnTo>
                    <a:pt x="316865" y="221614"/>
                  </a:lnTo>
                  <a:lnTo>
                    <a:pt x="361315" y="241300"/>
                  </a:lnTo>
                  <a:lnTo>
                    <a:pt x="407034" y="260984"/>
                  </a:lnTo>
                  <a:lnTo>
                    <a:pt x="455294" y="280034"/>
                  </a:lnTo>
                  <a:lnTo>
                    <a:pt x="504825" y="299084"/>
                  </a:lnTo>
                  <a:lnTo>
                    <a:pt x="556260" y="317500"/>
                  </a:lnTo>
                  <a:lnTo>
                    <a:pt x="608964" y="335279"/>
                  </a:lnTo>
                  <a:lnTo>
                    <a:pt x="720089" y="369569"/>
                  </a:lnTo>
                  <a:lnTo>
                    <a:pt x="778510" y="386079"/>
                  </a:lnTo>
                  <a:lnTo>
                    <a:pt x="838200" y="401954"/>
                  </a:lnTo>
                  <a:lnTo>
                    <a:pt x="899794" y="417194"/>
                  </a:lnTo>
                  <a:lnTo>
                    <a:pt x="962660" y="432434"/>
                  </a:lnTo>
                  <a:lnTo>
                    <a:pt x="1007110" y="442594"/>
                  </a:lnTo>
                  <a:lnTo>
                    <a:pt x="1052830" y="452754"/>
                  </a:lnTo>
                  <a:lnTo>
                    <a:pt x="1098550" y="462279"/>
                  </a:lnTo>
                  <a:lnTo>
                    <a:pt x="1238885" y="488950"/>
                  </a:lnTo>
                  <a:lnTo>
                    <a:pt x="1334770" y="505459"/>
                  </a:lnTo>
                  <a:lnTo>
                    <a:pt x="1383030" y="513079"/>
                  </a:lnTo>
                  <a:lnTo>
                    <a:pt x="1431925" y="520064"/>
                  </a:lnTo>
                  <a:lnTo>
                    <a:pt x="1481455" y="527684"/>
                  </a:lnTo>
                  <a:lnTo>
                    <a:pt x="1631950" y="546734"/>
                  </a:lnTo>
                  <a:lnTo>
                    <a:pt x="1734185" y="558164"/>
                  </a:lnTo>
                  <a:lnTo>
                    <a:pt x="1785620" y="563244"/>
                  </a:lnTo>
                  <a:lnTo>
                    <a:pt x="1942464" y="576579"/>
                  </a:lnTo>
                  <a:lnTo>
                    <a:pt x="2049145" y="584200"/>
                  </a:lnTo>
                  <a:lnTo>
                    <a:pt x="2102485" y="587375"/>
                  </a:lnTo>
                  <a:lnTo>
                    <a:pt x="2264410" y="594994"/>
                  </a:lnTo>
                  <a:lnTo>
                    <a:pt x="2319020" y="596264"/>
                  </a:lnTo>
                  <a:lnTo>
                    <a:pt x="2373629" y="598169"/>
                  </a:lnTo>
                  <a:lnTo>
                    <a:pt x="2428240" y="599439"/>
                  </a:lnTo>
                  <a:lnTo>
                    <a:pt x="2538729" y="600709"/>
                  </a:lnTo>
                  <a:lnTo>
                    <a:pt x="2594610" y="600709"/>
                  </a:lnTo>
                  <a:lnTo>
                    <a:pt x="2649854" y="600709"/>
                  </a:lnTo>
                  <a:lnTo>
                    <a:pt x="2760345" y="599439"/>
                  </a:lnTo>
                  <a:lnTo>
                    <a:pt x="2814954" y="598169"/>
                  </a:lnTo>
                  <a:lnTo>
                    <a:pt x="2870200" y="596264"/>
                  </a:lnTo>
                  <a:lnTo>
                    <a:pt x="2924175" y="594994"/>
                  </a:lnTo>
                  <a:lnTo>
                    <a:pt x="3086100" y="587375"/>
                  </a:lnTo>
                  <a:lnTo>
                    <a:pt x="3140075" y="584200"/>
                  </a:lnTo>
                  <a:lnTo>
                    <a:pt x="3246120" y="576579"/>
                  </a:lnTo>
                  <a:lnTo>
                    <a:pt x="3402965" y="563244"/>
                  </a:lnTo>
                  <a:lnTo>
                    <a:pt x="3454400" y="558164"/>
                  </a:lnTo>
                  <a:lnTo>
                    <a:pt x="3556635" y="546734"/>
                  </a:lnTo>
                  <a:lnTo>
                    <a:pt x="3707129" y="527684"/>
                  </a:lnTo>
                  <a:lnTo>
                    <a:pt x="3756660" y="520064"/>
                  </a:lnTo>
                  <a:lnTo>
                    <a:pt x="3805554" y="513079"/>
                  </a:lnTo>
                  <a:lnTo>
                    <a:pt x="3854450" y="505459"/>
                  </a:lnTo>
                  <a:lnTo>
                    <a:pt x="3950335" y="488950"/>
                  </a:lnTo>
                  <a:lnTo>
                    <a:pt x="4090035" y="462279"/>
                  </a:lnTo>
                  <a:lnTo>
                    <a:pt x="4135754" y="452754"/>
                  </a:lnTo>
                  <a:lnTo>
                    <a:pt x="4181475" y="442594"/>
                  </a:lnTo>
                  <a:lnTo>
                    <a:pt x="4225925" y="432434"/>
                  </a:lnTo>
                  <a:lnTo>
                    <a:pt x="4289425" y="417194"/>
                  </a:lnTo>
                  <a:lnTo>
                    <a:pt x="4351020" y="401954"/>
                  </a:lnTo>
                  <a:lnTo>
                    <a:pt x="4410710" y="386079"/>
                  </a:lnTo>
                  <a:lnTo>
                    <a:pt x="4469130" y="369569"/>
                  </a:lnTo>
                  <a:lnTo>
                    <a:pt x="4525645" y="352425"/>
                  </a:lnTo>
                  <a:lnTo>
                    <a:pt x="4580255" y="334644"/>
                  </a:lnTo>
                  <a:lnTo>
                    <a:pt x="4633595" y="316864"/>
                  </a:lnTo>
                  <a:lnTo>
                    <a:pt x="4685030" y="298450"/>
                  </a:lnTo>
                  <a:lnTo>
                    <a:pt x="4735195" y="279400"/>
                  </a:lnTo>
                  <a:lnTo>
                    <a:pt x="4782820" y="260350"/>
                  </a:lnTo>
                  <a:lnTo>
                    <a:pt x="4829175" y="240664"/>
                  </a:lnTo>
                  <a:lnTo>
                    <a:pt x="4872990" y="220979"/>
                  </a:lnTo>
                  <a:lnTo>
                    <a:pt x="4915535" y="200659"/>
                  </a:lnTo>
                  <a:lnTo>
                    <a:pt x="4956175" y="179704"/>
                  </a:lnTo>
                  <a:lnTo>
                    <a:pt x="4994910" y="158114"/>
                  </a:lnTo>
                  <a:lnTo>
                    <a:pt x="5031740" y="136525"/>
                  </a:lnTo>
                  <a:lnTo>
                    <a:pt x="5066665" y="114934"/>
                  </a:lnTo>
                  <a:lnTo>
                    <a:pt x="5099685" y="92709"/>
                  </a:lnTo>
                  <a:lnTo>
                    <a:pt x="5130800" y="69850"/>
                  </a:lnTo>
                  <a:lnTo>
                    <a:pt x="5186680" y="24129"/>
                  </a:lnTo>
                  <a:lnTo>
                    <a:pt x="5195570" y="13334"/>
                  </a:lnTo>
                  <a:lnTo>
                    <a:pt x="5194300" y="4444"/>
                  </a:lnTo>
                  <a:lnTo>
                    <a:pt x="5187950" y="0"/>
                  </a:lnTo>
                  <a:close/>
                </a:path>
              </a:pathLst>
            </a:custGeom>
            <a:solidFill>
              <a:srgbClr val="dd1c3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" name="object 13"/>
          <p:cNvGrpSpPr/>
          <p:nvPr/>
        </p:nvGrpSpPr>
        <p:grpSpPr>
          <a:xfrm>
            <a:off x="277560" y="5846400"/>
            <a:ext cx="7005600" cy="4828320"/>
            <a:chOff x="277560" y="5846400"/>
            <a:chExt cx="7005600" cy="4828320"/>
          </a:xfrm>
        </p:grpSpPr>
        <p:sp>
          <p:nvSpPr>
            <p:cNvPr id="55" name="object 14"/>
            <p:cNvSpPr/>
            <p:nvPr/>
          </p:nvSpPr>
          <p:spPr>
            <a:xfrm>
              <a:off x="277560" y="9311760"/>
              <a:ext cx="7005600" cy="1362960"/>
            </a:xfrm>
            <a:custGeom>
              <a:avLst/>
              <a:gdLst/>
              <a:ahLst/>
              <a:rect l="l" t="t" r="r" b="b"/>
              <a:pathLst>
                <a:path w="7005955" h="1363345">
                  <a:moveTo>
                    <a:pt x="7005955" y="0"/>
                  </a:moveTo>
                  <a:lnTo>
                    <a:pt x="0" y="0"/>
                  </a:lnTo>
                  <a:lnTo>
                    <a:pt x="0" y="1363345"/>
                  </a:lnTo>
                  <a:lnTo>
                    <a:pt x="7005955" y="1363345"/>
                  </a:lnTo>
                  <a:lnTo>
                    <a:pt x="7005955" y="0"/>
                  </a:lnTo>
                  <a:close/>
                </a:path>
              </a:pathLst>
            </a:custGeom>
            <a:solidFill>
              <a:srgbClr val="ffde5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object 15"/>
            <p:cNvSpPr/>
            <p:nvPr/>
          </p:nvSpPr>
          <p:spPr>
            <a:xfrm>
              <a:off x="1565280" y="5846400"/>
              <a:ext cx="4632480" cy="3506040"/>
            </a:xfrm>
            <a:custGeom>
              <a:avLst/>
              <a:gdLst/>
              <a:ahLst/>
              <a:rect l="l" t="t" r="r" b="b"/>
              <a:pathLst>
                <a:path w="4632960" h="3506470">
                  <a:moveTo>
                    <a:pt x="3228340" y="0"/>
                  </a:moveTo>
                  <a:lnTo>
                    <a:pt x="3121025" y="5079"/>
                  </a:lnTo>
                  <a:lnTo>
                    <a:pt x="3053715" y="12700"/>
                  </a:lnTo>
                  <a:lnTo>
                    <a:pt x="2990850" y="23494"/>
                  </a:lnTo>
                  <a:lnTo>
                    <a:pt x="2932429" y="37464"/>
                  </a:lnTo>
                  <a:lnTo>
                    <a:pt x="2879090" y="53975"/>
                  </a:lnTo>
                  <a:lnTo>
                    <a:pt x="2830829" y="73025"/>
                  </a:lnTo>
                  <a:lnTo>
                    <a:pt x="2769235" y="102869"/>
                  </a:lnTo>
                  <a:lnTo>
                    <a:pt x="2705735" y="139700"/>
                  </a:lnTo>
                  <a:lnTo>
                    <a:pt x="2672715" y="160654"/>
                  </a:lnTo>
                  <a:lnTo>
                    <a:pt x="2639695" y="182244"/>
                  </a:lnTo>
                  <a:lnTo>
                    <a:pt x="2606040" y="205104"/>
                  </a:lnTo>
                  <a:lnTo>
                    <a:pt x="2571750" y="229235"/>
                  </a:lnTo>
                  <a:lnTo>
                    <a:pt x="2389504" y="361314"/>
                  </a:lnTo>
                  <a:lnTo>
                    <a:pt x="2312035" y="416560"/>
                  </a:lnTo>
                  <a:lnTo>
                    <a:pt x="2272029" y="444500"/>
                  </a:lnTo>
                  <a:lnTo>
                    <a:pt x="2189479" y="499744"/>
                  </a:lnTo>
                  <a:lnTo>
                    <a:pt x="2146935" y="526414"/>
                  </a:lnTo>
                  <a:lnTo>
                    <a:pt x="2103754" y="553085"/>
                  </a:lnTo>
                  <a:lnTo>
                    <a:pt x="2059304" y="579119"/>
                  </a:lnTo>
                  <a:lnTo>
                    <a:pt x="2014220" y="604519"/>
                  </a:lnTo>
                  <a:lnTo>
                    <a:pt x="1967864" y="629285"/>
                  </a:lnTo>
                  <a:lnTo>
                    <a:pt x="1920875" y="652779"/>
                  </a:lnTo>
                  <a:lnTo>
                    <a:pt x="1872614" y="675004"/>
                  </a:lnTo>
                  <a:lnTo>
                    <a:pt x="1823085" y="696594"/>
                  </a:lnTo>
                  <a:lnTo>
                    <a:pt x="1772920" y="716279"/>
                  </a:lnTo>
                  <a:lnTo>
                    <a:pt x="1721485" y="734694"/>
                  </a:lnTo>
                  <a:lnTo>
                    <a:pt x="1669414" y="751204"/>
                  </a:lnTo>
                  <a:lnTo>
                    <a:pt x="1616075" y="765810"/>
                  </a:lnTo>
                  <a:lnTo>
                    <a:pt x="1561464" y="779144"/>
                  </a:lnTo>
                  <a:lnTo>
                    <a:pt x="1505585" y="789939"/>
                  </a:lnTo>
                  <a:lnTo>
                    <a:pt x="1448435" y="799464"/>
                  </a:lnTo>
                  <a:lnTo>
                    <a:pt x="1390650" y="805814"/>
                  </a:lnTo>
                  <a:lnTo>
                    <a:pt x="1273175" y="814704"/>
                  </a:lnTo>
                  <a:lnTo>
                    <a:pt x="1210945" y="822960"/>
                  </a:lnTo>
                  <a:lnTo>
                    <a:pt x="1146175" y="834389"/>
                  </a:lnTo>
                  <a:lnTo>
                    <a:pt x="1078230" y="849629"/>
                  </a:lnTo>
                  <a:lnTo>
                    <a:pt x="1008380" y="868679"/>
                  </a:lnTo>
                  <a:lnTo>
                    <a:pt x="936625" y="891539"/>
                  </a:lnTo>
                  <a:lnTo>
                    <a:pt x="900430" y="904239"/>
                  </a:lnTo>
                  <a:lnTo>
                    <a:pt x="864235" y="917575"/>
                  </a:lnTo>
                  <a:lnTo>
                    <a:pt x="791210" y="948054"/>
                  </a:lnTo>
                  <a:lnTo>
                    <a:pt x="754380" y="965200"/>
                  </a:lnTo>
                  <a:lnTo>
                    <a:pt x="718185" y="982979"/>
                  </a:lnTo>
                  <a:lnTo>
                    <a:pt x="681989" y="1001394"/>
                  </a:lnTo>
                  <a:lnTo>
                    <a:pt x="645794" y="1021079"/>
                  </a:lnTo>
                  <a:lnTo>
                    <a:pt x="610235" y="1042035"/>
                  </a:lnTo>
                  <a:lnTo>
                    <a:pt x="574675" y="1064260"/>
                  </a:lnTo>
                  <a:lnTo>
                    <a:pt x="539750" y="1087119"/>
                  </a:lnTo>
                  <a:lnTo>
                    <a:pt x="504825" y="1111250"/>
                  </a:lnTo>
                  <a:lnTo>
                    <a:pt x="471169" y="1136014"/>
                  </a:lnTo>
                  <a:lnTo>
                    <a:pt x="437514" y="1162050"/>
                  </a:lnTo>
                  <a:lnTo>
                    <a:pt x="405130" y="1189354"/>
                  </a:lnTo>
                  <a:lnTo>
                    <a:pt x="372744" y="1217929"/>
                  </a:lnTo>
                  <a:lnTo>
                    <a:pt x="342264" y="1247775"/>
                  </a:lnTo>
                  <a:lnTo>
                    <a:pt x="311785" y="1278254"/>
                  </a:lnTo>
                  <a:lnTo>
                    <a:pt x="282575" y="1310004"/>
                  </a:lnTo>
                  <a:lnTo>
                    <a:pt x="254635" y="1343025"/>
                  </a:lnTo>
                  <a:lnTo>
                    <a:pt x="227330" y="1376679"/>
                  </a:lnTo>
                  <a:lnTo>
                    <a:pt x="201294" y="1412239"/>
                  </a:lnTo>
                  <a:lnTo>
                    <a:pt x="176530" y="1448435"/>
                  </a:lnTo>
                  <a:lnTo>
                    <a:pt x="153669" y="1486535"/>
                  </a:lnTo>
                  <a:lnTo>
                    <a:pt x="131444" y="1525269"/>
                  </a:lnTo>
                  <a:lnTo>
                    <a:pt x="111125" y="1565275"/>
                  </a:lnTo>
                  <a:lnTo>
                    <a:pt x="92075" y="1606550"/>
                  </a:lnTo>
                  <a:lnTo>
                    <a:pt x="74294" y="1649095"/>
                  </a:lnTo>
                  <a:lnTo>
                    <a:pt x="58419" y="1692909"/>
                  </a:lnTo>
                  <a:lnTo>
                    <a:pt x="44450" y="1737995"/>
                  </a:lnTo>
                  <a:lnTo>
                    <a:pt x="32384" y="1783714"/>
                  </a:lnTo>
                  <a:lnTo>
                    <a:pt x="21590" y="1831339"/>
                  </a:lnTo>
                  <a:lnTo>
                    <a:pt x="13334" y="1880234"/>
                  </a:lnTo>
                  <a:lnTo>
                    <a:pt x="6984" y="1930400"/>
                  </a:lnTo>
                  <a:lnTo>
                    <a:pt x="2540" y="1981834"/>
                  </a:lnTo>
                  <a:lnTo>
                    <a:pt x="0" y="2034539"/>
                  </a:lnTo>
                  <a:lnTo>
                    <a:pt x="0" y="2088514"/>
                  </a:lnTo>
                  <a:lnTo>
                    <a:pt x="1905" y="2143760"/>
                  </a:lnTo>
                  <a:lnTo>
                    <a:pt x="6350" y="2200275"/>
                  </a:lnTo>
                  <a:lnTo>
                    <a:pt x="13334" y="2258695"/>
                  </a:lnTo>
                  <a:lnTo>
                    <a:pt x="22225" y="2317750"/>
                  </a:lnTo>
                  <a:lnTo>
                    <a:pt x="34290" y="2378710"/>
                  </a:lnTo>
                  <a:lnTo>
                    <a:pt x="252730" y="2916555"/>
                  </a:lnTo>
                  <a:lnTo>
                    <a:pt x="554989" y="3263900"/>
                  </a:lnTo>
                  <a:lnTo>
                    <a:pt x="822960" y="3450590"/>
                  </a:lnTo>
                  <a:lnTo>
                    <a:pt x="938530" y="3506470"/>
                  </a:lnTo>
                  <a:lnTo>
                    <a:pt x="3888104" y="3506470"/>
                  </a:lnTo>
                  <a:lnTo>
                    <a:pt x="4054475" y="3242310"/>
                  </a:lnTo>
                  <a:lnTo>
                    <a:pt x="4386580" y="2587625"/>
                  </a:lnTo>
                  <a:lnTo>
                    <a:pt x="4632960" y="1748155"/>
                  </a:lnTo>
                  <a:lnTo>
                    <a:pt x="4541520" y="928369"/>
                  </a:lnTo>
                  <a:lnTo>
                    <a:pt x="4511675" y="866139"/>
                  </a:lnTo>
                  <a:lnTo>
                    <a:pt x="4479925" y="805814"/>
                  </a:lnTo>
                  <a:lnTo>
                    <a:pt x="4448175" y="748664"/>
                  </a:lnTo>
                  <a:lnTo>
                    <a:pt x="4414520" y="694054"/>
                  </a:lnTo>
                  <a:lnTo>
                    <a:pt x="4380230" y="641985"/>
                  </a:lnTo>
                  <a:lnTo>
                    <a:pt x="4345305" y="592454"/>
                  </a:lnTo>
                  <a:lnTo>
                    <a:pt x="4309110" y="544829"/>
                  </a:lnTo>
                  <a:lnTo>
                    <a:pt x="4272280" y="500379"/>
                  </a:lnTo>
                  <a:lnTo>
                    <a:pt x="4234815" y="457835"/>
                  </a:lnTo>
                  <a:lnTo>
                    <a:pt x="4196715" y="417194"/>
                  </a:lnTo>
                  <a:lnTo>
                    <a:pt x="4157979" y="379094"/>
                  </a:lnTo>
                  <a:lnTo>
                    <a:pt x="4118610" y="342900"/>
                  </a:lnTo>
                  <a:lnTo>
                    <a:pt x="4079240" y="309244"/>
                  </a:lnTo>
                  <a:lnTo>
                    <a:pt x="4038600" y="276860"/>
                  </a:lnTo>
                  <a:lnTo>
                    <a:pt x="3997960" y="247014"/>
                  </a:lnTo>
                  <a:lnTo>
                    <a:pt x="3957320" y="219710"/>
                  </a:lnTo>
                  <a:lnTo>
                    <a:pt x="3916045" y="193675"/>
                  </a:lnTo>
                  <a:lnTo>
                    <a:pt x="3874770" y="169544"/>
                  </a:lnTo>
                  <a:lnTo>
                    <a:pt x="3832860" y="147319"/>
                  </a:lnTo>
                  <a:lnTo>
                    <a:pt x="3791585" y="126364"/>
                  </a:lnTo>
                  <a:lnTo>
                    <a:pt x="3749675" y="107950"/>
                  </a:lnTo>
                  <a:lnTo>
                    <a:pt x="3707765" y="90804"/>
                  </a:lnTo>
                  <a:lnTo>
                    <a:pt x="3665854" y="75564"/>
                  </a:lnTo>
                  <a:lnTo>
                    <a:pt x="3624579" y="61594"/>
                  </a:lnTo>
                  <a:lnTo>
                    <a:pt x="3583304" y="49529"/>
                  </a:lnTo>
                  <a:lnTo>
                    <a:pt x="3542029" y="38735"/>
                  </a:lnTo>
                  <a:lnTo>
                    <a:pt x="3501390" y="29210"/>
                  </a:lnTo>
                  <a:lnTo>
                    <a:pt x="3460750" y="20954"/>
                  </a:lnTo>
                  <a:lnTo>
                    <a:pt x="3420745" y="14604"/>
                  </a:lnTo>
                  <a:lnTo>
                    <a:pt x="3380740" y="9525"/>
                  </a:lnTo>
                  <a:lnTo>
                    <a:pt x="3342004" y="5079"/>
                  </a:lnTo>
                  <a:lnTo>
                    <a:pt x="3265170" y="635"/>
                  </a:lnTo>
                  <a:lnTo>
                    <a:pt x="32283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7" name="object 16" descr=""/>
            <p:cNvPicPr/>
            <p:nvPr/>
          </p:nvPicPr>
          <p:blipFill>
            <a:blip r:embed="rId1"/>
            <a:stretch/>
          </p:blipFill>
          <p:spPr>
            <a:xfrm>
              <a:off x="1976760" y="8969400"/>
              <a:ext cx="207360" cy="149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8" name="object 17"/>
            <p:cNvSpPr/>
            <p:nvPr/>
          </p:nvSpPr>
          <p:spPr>
            <a:xfrm>
              <a:off x="1782360" y="7047720"/>
              <a:ext cx="534960" cy="2076840"/>
            </a:xfrm>
            <a:custGeom>
              <a:avLst/>
              <a:gdLst/>
              <a:ahLst/>
              <a:rect l="l" t="t" r="r" b="b"/>
              <a:pathLst>
                <a:path w="535305" h="2077084">
                  <a:moveTo>
                    <a:pt x="206375" y="0"/>
                  </a:moveTo>
                  <a:lnTo>
                    <a:pt x="165100" y="5715"/>
                  </a:lnTo>
                  <a:lnTo>
                    <a:pt x="125094" y="20320"/>
                  </a:lnTo>
                  <a:lnTo>
                    <a:pt x="86360" y="44450"/>
                  </a:lnTo>
                  <a:lnTo>
                    <a:pt x="50165" y="78740"/>
                  </a:lnTo>
                  <a:lnTo>
                    <a:pt x="9525" y="139065"/>
                  </a:lnTo>
                  <a:lnTo>
                    <a:pt x="1269" y="186055"/>
                  </a:lnTo>
                  <a:lnTo>
                    <a:pt x="0" y="217170"/>
                  </a:lnTo>
                  <a:lnTo>
                    <a:pt x="0" y="253365"/>
                  </a:lnTo>
                  <a:lnTo>
                    <a:pt x="1905" y="294005"/>
                  </a:lnTo>
                  <a:lnTo>
                    <a:pt x="5080" y="339090"/>
                  </a:lnTo>
                  <a:lnTo>
                    <a:pt x="9525" y="387350"/>
                  </a:lnTo>
                  <a:lnTo>
                    <a:pt x="15240" y="439420"/>
                  </a:lnTo>
                  <a:lnTo>
                    <a:pt x="22225" y="494665"/>
                  </a:lnTo>
                  <a:lnTo>
                    <a:pt x="30480" y="553085"/>
                  </a:lnTo>
                  <a:lnTo>
                    <a:pt x="39369" y="613410"/>
                  </a:lnTo>
                  <a:lnTo>
                    <a:pt x="49530" y="676275"/>
                  </a:lnTo>
                  <a:lnTo>
                    <a:pt x="60325" y="741045"/>
                  </a:lnTo>
                  <a:lnTo>
                    <a:pt x="71755" y="807720"/>
                  </a:lnTo>
                  <a:lnTo>
                    <a:pt x="97155" y="944245"/>
                  </a:lnTo>
                  <a:lnTo>
                    <a:pt x="110490" y="1013460"/>
                  </a:lnTo>
                  <a:lnTo>
                    <a:pt x="138430" y="1153160"/>
                  </a:lnTo>
                  <a:lnTo>
                    <a:pt x="167640" y="1292225"/>
                  </a:lnTo>
                  <a:lnTo>
                    <a:pt x="196850" y="1426845"/>
                  </a:lnTo>
                  <a:lnTo>
                    <a:pt x="226060" y="1555750"/>
                  </a:lnTo>
                  <a:lnTo>
                    <a:pt x="254000" y="1676400"/>
                  </a:lnTo>
                  <a:lnTo>
                    <a:pt x="280035" y="1785620"/>
                  </a:lnTo>
                  <a:lnTo>
                    <a:pt x="303530" y="1880870"/>
                  </a:lnTo>
                  <a:lnTo>
                    <a:pt x="323850" y="1960245"/>
                  </a:lnTo>
                  <a:lnTo>
                    <a:pt x="340360" y="2021205"/>
                  </a:lnTo>
                  <a:lnTo>
                    <a:pt x="359410" y="2077085"/>
                  </a:lnTo>
                  <a:lnTo>
                    <a:pt x="535305" y="2051685"/>
                  </a:lnTo>
                  <a:lnTo>
                    <a:pt x="530225" y="1753870"/>
                  </a:lnTo>
                  <a:lnTo>
                    <a:pt x="504825" y="1089025"/>
                  </a:lnTo>
                  <a:lnTo>
                    <a:pt x="443230" y="401955"/>
                  </a:lnTo>
                  <a:lnTo>
                    <a:pt x="328930" y="36195"/>
                  </a:lnTo>
                  <a:lnTo>
                    <a:pt x="288925" y="15875"/>
                  </a:lnTo>
                  <a:lnTo>
                    <a:pt x="248285" y="3175"/>
                  </a:lnTo>
                  <a:lnTo>
                    <a:pt x="206375" y="0"/>
                  </a:lnTo>
                  <a:close/>
                </a:path>
              </a:pathLst>
            </a:custGeom>
            <a:solidFill>
              <a:srgbClr val="5cbb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object 18"/>
            <p:cNvSpPr/>
            <p:nvPr/>
          </p:nvSpPr>
          <p:spPr>
            <a:xfrm>
              <a:off x="1952640" y="7101720"/>
              <a:ext cx="297360" cy="1493640"/>
            </a:xfrm>
            <a:custGeom>
              <a:avLst/>
              <a:gdLst/>
              <a:ahLst/>
              <a:rect l="l" t="t" r="r" b="b"/>
              <a:pathLst>
                <a:path w="297814" h="1494154">
                  <a:moveTo>
                    <a:pt x="92075" y="0"/>
                  </a:moveTo>
                  <a:lnTo>
                    <a:pt x="19050" y="23495"/>
                  </a:lnTo>
                  <a:lnTo>
                    <a:pt x="6350" y="66040"/>
                  </a:lnTo>
                  <a:lnTo>
                    <a:pt x="635" y="132080"/>
                  </a:lnTo>
                  <a:lnTo>
                    <a:pt x="0" y="172085"/>
                  </a:lnTo>
                  <a:lnTo>
                    <a:pt x="1269" y="217170"/>
                  </a:lnTo>
                  <a:lnTo>
                    <a:pt x="3810" y="266065"/>
                  </a:lnTo>
                  <a:lnTo>
                    <a:pt x="7619" y="318770"/>
                  </a:lnTo>
                  <a:lnTo>
                    <a:pt x="12700" y="374650"/>
                  </a:lnTo>
                  <a:lnTo>
                    <a:pt x="19050" y="433070"/>
                  </a:lnTo>
                  <a:lnTo>
                    <a:pt x="26035" y="493395"/>
                  </a:lnTo>
                  <a:lnTo>
                    <a:pt x="34289" y="556260"/>
                  </a:lnTo>
                  <a:lnTo>
                    <a:pt x="43180" y="619760"/>
                  </a:lnTo>
                  <a:lnTo>
                    <a:pt x="63500" y="749935"/>
                  </a:lnTo>
                  <a:lnTo>
                    <a:pt x="86360" y="879475"/>
                  </a:lnTo>
                  <a:lnTo>
                    <a:pt x="98425" y="943610"/>
                  </a:lnTo>
                  <a:lnTo>
                    <a:pt x="111125" y="1005840"/>
                  </a:lnTo>
                  <a:lnTo>
                    <a:pt x="123825" y="1066800"/>
                  </a:lnTo>
                  <a:lnTo>
                    <a:pt x="136525" y="1125220"/>
                  </a:lnTo>
                  <a:lnTo>
                    <a:pt x="149225" y="1181100"/>
                  </a:lnTo>
                  <a:lnTo>
                    <a:pt x="161925" y="1233805"/>
                  </a:lnTo>
                  <a:lnTo>
                    <a:pt x="174625" y="1282700"/>
                  </a:lnTo>
                  <a:lnTo>
                    <a:pt x="187325" y="1327785"/>
                  </a:lnTo>
                  <a:lnTo>
                    <a:pt x="211455" y="1404620"/>
                  </a:lnTo>
                  <a:lnTo>
                    <a:pt x="233680" y="1459230"/>
                  </a:lnTo>
                  <a:lnTo>
                    <a:pt x="261619" y="1494155"/>
                  </a:lnTo>
                  <a:lnTo>
                    <a:pt x="283844" y="1459865"/>
                  </a:lnTo>
                  <a:lnTo>
                    <a:pt x="292735" y="1400810"/>
                  </a:lnTo>
                  <a:lnTo>
                    <a:pt x="295275" y="1362075"/>
                  </a:lnTo>
                  <a:lnTo>
                    <a:pt x="297180" y="1317625"/>
                  </a:lnTo>
                  <a:lnTo>
                    <a:pt x="297814" y="1268730"/>
                  </a:lnTo>
                  <a:lnTo>
                    <a:pt x="297814" y="1214755"/>
                  </a:lnTo>
                  <a:lnTo>
                    <a:pt x="297180" y="1157605"/>
                  </a:lnTo>
                  <a:lnTo>
                    <a:pt x="295275" y="1097280"/>
                  </a:lnTo>
                  <a:lnTo>
                    <a:pt x="292735" y="1033780"/>
                  </a:lnTo>
                  <a:lnTo>
                    <a:pt x="289560" y="969010"/>
                  </a:lnTo>
                  <a:lnTo>
                    <a:pt x="281939" y="834390"/>
                  </a:lnTo>
                  <a:lnTo>
                    <a:pt x="271780" y="697865"/>
                  </a:lnTo>
                  <a:lnTo>
                    <a:pt x="260350" y="564515"/>
                  </a:lnTo>
                  <a:lnTo>
                    <a:pt x="254000" y="500380"/>
                  </a:lnTo>
                  <a:lnTo>
                    <a:pt x="247650" y="438785"/>
                  </a:lnTo>
                  <a:lnTo>
                    <a:pt x="240664" y="379730"/>
                  </a:lnTo>
                  <a:lnTo>
                    <a:pt x="234314" y="323850"/>
                  </a:lnTo>
                  <a:lnTo>
                    <a:pt x="227330" y="272415"/>
                  </a:lnTo>
                  <a:lnTo>
                    <a:pt x="213994" y="184150"/>
                  </a:lnTo>
                  <a:lnTo>
                    <a:pt x="200660" y="118110"/>
                  </a:lnTo>
                  <a:lnTo>
                    <a:pt x="188594" y="80010"/>
                  </a:lnTo>
                  <a:lnTo>
                    <a:pt x="140335" y="19050"/>
                  </a:lnTo>
                  <a:lnTo>
                    <a:pt x="92075" y="0"/>
                  </a:lnTo>
                  <a:close/>
                </a:path>
              </a:pathLst>
            </a:custGeom>
            <a:solidFill>
              <a:srgbClr val="6dc64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object 19"/>
            <p:cNvSpPr/>
            <p:nvPr/>
          </p:nvSpPr>
          <p:spPr>
            <a:xfrm>
              <a:off x="1782360" y="7054200"/>
              <a:ext cx="534960" cy="2071080"/>
            </a:xfrm>
            <a:custGeom>
              <a:avLst/>
              <a:gdLst/>
              <a:ahLst/>
              <a:rect l="l" t="t" r="r" b="b"/>
              <a:pathLst>
                <a:path w="535305" h="2071370">
                  <a:moveTo>
                    <a:pt x="163830" y="0"/>
                  </a:moveTo>
                  <a:lnTo>
                    <a:pt x="123825" y="15240"/>
                  </a:lnTo>
                  <a:lnTo>
                    <a:pt x="85725" y="39370"/>
                  </a:lnTo>
                  <a:lnTo>
                    <a:pt x="49530" y="73660"/>
                  </a:lnTo>
                  <a:lnTo>
                    <a:pt x="9525" y="133350"/>
                  </a:lnTo>
                  <a:lnTo>
                    <a:pt x="1269" y="180340"/>
                  </a:lnTo>
                  <a:lnTo>
                    <a:pt x="0" y="211455"/>
                  </a:lnTo>
                  <a:lnTo>
                    <a:pt x="0" y="247650"/>
                  </a:lnTo>
                  <a:lnTo>
                    <a:pt x="1905" y="288290"/>
                  </a:lnTo>
                  <a:lnTo>
                    <a:pt x="5080" y="333375"/>
                  </a:lnTo>
                  <a:lnTo>
                    <a:pt x="9525" y="381635"/>
                  </a:lnTo>
                  <a:lnTo>
                    <a:pt x="15240" y="433705"/>
                  </a:lnTo>
                  <a:lnTo>
                    <a:pt x="22225" y="488950"/>
                  </a:lnTo>
                  <a:lnTo>
                    <a:pt x="30480" y="547370"/>
                  </a:lnTo>
                  <a:lnTo>
                    <a:pt x="39369" y="607695"/>
                  </a:lnTo>
                  <a:lnTo>
                    <a:pt x="49530" y="670560"/>
                  </a:lnTo>
                  <a:lnTo>
                    <a:pt x="60325" y="735330"/>
                  </a:lnTo>
                  <a:lnTo>
                    <a:pt x="71755" y="802005"/>
                  </a:lnTo>
                  <a:lnTo>
                    <a:pt x="97155" y="938530"/>
                  </a:lnTo>
                  <a:lnTo>
                    <a:pt x="110490" y="1007745"/>
                  </a:lnTo>
                  <a:lnTo>
                    <a:pt x="138430" y="1147445"/>
                  </a:lnTo>
                  <a:lnTo>
                    <a:pt x="167640" y="1286510"/>
                  </a:lnTo>
                  <a:lnTo>
                    <a:pt x="196850" y="1421130"/>
                  </a:lnTo>
                  <a:lnTo>
                    <a:pt x="226060" y="1550035"/>
                  </a:lnTo>
                  <a:lnTo>
                    <a:pt x="254000" y="1670685"/>
                  </a:lnTo>
                  <a:lnTo>
                    <a:pt x="280035" y="1779905"/>
                  </a:lnTo>
                  <a:lnTo>
                    <a:pt x="303530" y="1875155"/>
                  </a:lnTo>
                  <a:lnTo>
                    <a:pt x="323850" y="1954530"/>
                  </a:lnTo>
                  <a:lnTo>
                    <a:pt x="340360" y="2015490"/>
                  </a:lnTo>
                  <a:lnTo>
                    <a:pt x="359410" y="2071370"/>
                  </a:lnTo>
                  <a:lnTo>
                    <a:pt x="535305" y="2045970"/>
                  </a:lnTo>
                  <a:lnTo>
                    <a:pt x="534669" y="1969770"/>
                  </a:lnTo>
                  <a:lnTo>
                    <a:pt x="533400" y="1881505"/>
                  </a:lnTo>
                  <a:lnTo>
                    <a:pt x="530860" y="1766570"/>
                  </a:lnTo>
                  <a:lnTo>
                    <a:pt x="488950" y="1749425"/>
                  </a:lnTo>
                  <a:lnTo>
                    <a:pt x="449580" y="1710055"/>
                  </a:lnTo>
                  <a:lnTo>
                    <a:pt x="412115" y="1651000"/>
                  </a:lnTo>
                  <a:lnTo>
                    <a:pt x="394335" y="1614805"/>
                  </a:lnTo>
                  <a:lnTo>
                    <a:pt x="376555" y="1575435"/>
                  </a:lnTo>
                  <a:lnTo>
                    <a:pt x="360044" y="1531620"/>
                  </a:lnTo>
                  <a:lnTo>
                    <a:pt x="343535" y="1485265"/>
                  </a:lnTo>
                  <a:lnTo>
                    <a:pt x="328294" y="1435735"/>
                  </a:lnTo>
                  <a:lnTo>
                    <a:pt x="313055" y="1383665"/>
                  </a:lnTo>
                  <a:lnTo>
                    <a:pt x="298450" y="1329690"/>
                  </a:lnTo>
                  <a:lnTo>
                    <a:pt x="270510" y="1216025"/>
                  </a:lnTo>
                  <a:lnTo>
                    <a:pt x="245110" y="1097915"/>
                  </a:lnTo>
                  <a:lnTo>
                    <a:pt x="233044" y="1037590"/>
                  </a:lnTo>
                  <a:lnTo>
                    <a:pt x="221615" y="977265"/>
                  </a:lnTo>
                  <a:lnTo>
                    <a:pt x="210819" y="917575"/>
                  </a:lnTo>
                  <a:lnTo>
                    <a:pt x="190500" y="799465"/>
                  </a:lnTo>
                  <a:lnTo>
                    <a:pt x="180975" y="742315"/>
                  </a:lnTo>
                  <a:lnTo>
                    <a:pt x="163830" y="632460"/>
                  </a:lnTo>
                  <a:lnTo>
                    <a:pt x="119380" y="335280"/>
                  </a:lnTo>
                  <a:lnTo>
                    <a:pt x="111125" y="265430"/>
                  </a:lnTo>
                  <a:lnTo>
                    <a:pt x="109219" y="203200"/>
                  </a:lnTo>
                  <a:lnTo>
                    <a:pt x="112394" y="149225"/>
                  </a:lnTo>
                  <a:lnTo>
                    <a:pt x="120650" y="102235"/>
                  </a:lnTo>
                  <a:lnTo>
                    <a:pt x="132715" y="62230"/>
                  </a:lnTo>
                  <a:lnTo>
                    <a:pt x="147319" y="28575"/>
                  </a:lnTo>
                  <a:lnTo>
                    <a:pt x="163830" y="0"/>
                  </a:lnTo>
                  <a:close/>
                </a:path>
              </a:pathLst>
            </a:custGeom>
            <a:solidFill>
              <a:srgbClr val="4d963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object 20"/>
            <p:cNvSpPr/>
            <p:nvPr/>
          </p:nvSpPr>
          <p:spPr>
            <a:xfrm>
              <a:off x="1782360" y="7084800"/>
              <a:ext cx="534960" cy="2039760"/>
            </a:xfrm>
            <a:custGeom>
              <a:avLst/>
              <a:gdLst/>
              <a:ahLst/>
              <a:rect l="l" t="t" r="r" b="b"/>
              <a:pathLst>
                <a:path w="535305" h="2040254">
                  <a:moveTo>
                    <a:pt x="97155" y="0"/>
                  </a:moveTo>
                  <a:lnTo>
                    <a:pt x="34925" y="59689"/>
                  </a:lnTo>
                  <a:lnTo>
                    <a:pt x="9525" y="102234"/>
                  </a:lnTo>
                  <a:lnTo>
                    <a:pt x="1269" y="149224"/>
                  </a:lnTo>
                  <a:lnTo>
                    <a:pt x="0" y="180339"/>
                  </a:lnTo>
                  <a:lnTo>
                    <a:pt x="0" y="216534"/>
                  </a:lnTo>
                  <a:lnTo>
                    <a:pt x="1905" y="257174"/>
                  </a:lnTo>
                  <a:lnTo>
                    <a:pt x="5080" y="302259"/>
                  </a:lnTo>
                  <a:lnTo>
                    <a:pt x="9525" y="350519"/>
                  </a:lnTo>
                  <a:lnTo>
                    <a:pt x="15240" y="402589"/>
                  </a:lnTo>
                  <a:lnTo>
                    <a:pt x="22225" y="457834"/>
                  </a:lnTo>
                  <a:lnTo>
                    <a:pt x="30480" y="516254"/>
                  </a:lnTo>
                  <a:lnTo>
                    <a:pt x="39369" y="576579"/>
                  </a:lnTo>
                  <a:lnTo>
                    <a:pt x="49530" y="639444"/>
                  </a:lnTo>
                  <a:lnTo>
                    <a:pt x="60325" y="704214"/>
                  </a:lnTo>
                  <a:lnTo>
                    <a:pt x="71755" y="770889"/>
                  </a:lnTo>
                  <a:lnTo>
                    <a:pt x="97155" y="907414"/>
                  </a:lnTo>
                  <a:lnTo>
                    <a:pt x="110490" y="976629"/>
                  </a:lnTo>
                  <a:lnTo>
                    <a:pt x="138430" y="1116329"/>
                  </a:lnTo>
                  <a:lnTo>
                    <a:pt x="167640" y="1255394"/>
                  </a:lnTo>
                  <a:lnTo>
                    <a:pt x="196850" y="1390014"/>
                  </a:lnTo>
                  <a:lnTo>
                    <a:pt x="226060" y="1518919"/>
                  </a:lnTo>
                  <a:lnTo>
                    <a:pt x="254000" y="1639569"/>
                  </a:lnTo>
                  <a:lnTo>
                    <a:pt x="280035" y="1748789"/>
                  </a:lnTo>
                  <a:lnTo>
                    <a:pt x="303530" y="1844039"/>
                  </a:lnTo>
                  <a:lnTo>
                    <a:pt x="323850" y="1923414"/>
                  </a:lnTo>
                  <a:lnTo>
                    <a:pt x="340360" y="1984374"/>
                  </a:lnTo>
                  <a:lnTo>
                    <a:pt x="359410" y="2040254"/>
                  </a:lnTo>
                  <a:lnTo>
                    <a:pt x="535305" y="2014854"/>
                  </a:lnTo>
                  <a:lnTo>
                    <a:pt x="534035" y="1881504"/>
                  </a:lnTo>
                  <a:lnTo>
                    <a:pt x="516255" y="1893569"/>
                  </a:lnTo>
                  <a:lnTo>
                    <a:pt x="498475" y="1899284"/>
                  </a:lnTo>
                  <a:lnTo>
                    <a:pt x="481330" y="1899284"/>
                  </a:lnTo>
                  <a:lnTo>
                    <a:pt x="447675" y="1884679"/>
                  </a:lnTo>
                  <a:lnTo>
                    <a:pt x="414655" y="1851024"/>
                  </a:lnTo>
                  <a:lnTo>
                    <a:pt x="382905" y="1800224"/>
                  </a:lnTo>
                  <a:lnTo>
                    <a:pt x="351790" y="1734184"/>
                  </a:lnTo>
                  <a:lnTo>
                    <a:pt x="336550" y="1696084"/>
                  </a:lnTo>
                  <a:lnTo>
                    <a:pt x="321310" y="1655444"/>
                  </a:lnTo>
                  <a:lnTo>
                    <a:pt x="306705" y="1611629"/>
                  </a:lnTo>
                  <a:lnTo>
                    <a:pt x="292735" y="1565909"/>
                  </a:lnTo>
                  <a:lnTo>
                    <a:pt x="278765" y="1517014"/>
                  </a:lnTo>
                  <a:lnTo>
                    <a:pt x="264794" y="1466849"/>
                  </a:lnTo>
                  <a:lnTo>
                    <a:pt x="251460" y="1414144"/>
                  </a:lnTo>
                  <a:lnTo>
                    <a:pt x="226060" y="1305559"/>
                  </a:lnTo>
                  <a:lnTo>
                    <a:pt x="213360" y="1249044"/>
                  </a:lnTo>
                  <a:lnTo>
                    <a:pt x="201294" y="1191894"/>
                  </a:lnTo>
                  <a:lnTo>
                    <a:pt x="167005" y="1018539"/>
                  </a:lnTo>
                  <a:lnTo>
                    <a:pt x="127000" y="790574"/>
                  </a:lnTo>
                  <a:lnTo>
                    <a:pt x="109855" y="682624"/>
                  </a:lnTo>
                  <a:lnTo>
                    <a:pt x="93980" y="581024"/>
                  </a:lnTo>
                  <a:lnTo>
                    <a:pt x="48260" y="280034"/>
                  </a:lnTo>
                  <a:lnTo>
                    <a:pt x="41910" y="241299"/>
                  </a:lnTo>
                  <a:lnTo>
                    <a:pt x="39369" y="228599"/>
                  </a:lnTo>
                  <a:lnTo>
                    <a:pt x="34290" y="173354"/>
                  </a:lnTo>
                  <a:lnTo>
                    <a:pt x="40640" y="121919"/>
                  </a:lnTo>
                  <a:lnTo>
                    <a:pt x="55244" y="75564"/>
                  </a:lnTo>
                  <a:lnTo>
                    <a:pt x="74930" y="34289"/>
                  </a:lnTo>
                  <a:lnTo>
                    <a:pt x="97155" y="0"/>
                  </a:lnTo>
                  <a:close/>
                </a:path>
              </a:pathLst>
            </a:custGeom>
            <a:solidFill>
              <a:srgbClr val="407c3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object 21"/>
            <p:cNvSpPr/>
            <p:nvPr/>
          </p:nvSpPr>
          <p:spPr>
            <a:xfrm>
              <a:off x="1946880" y="7048440"/>
              <a:ext cx="342720" cy="2066040"/>
            </a:xfrm>
            <a:custGeom>
              <a:avLst/>
              <a:gdLst/>
              <a:ahLst/>
              <a:rect l="l" t="t" r="r" b="b"/>
              <a:pathLst>
                <a:path w="342900" h="2066290">
                  <a:moveTo>
                    <a:pt x="7619" y="3810"/>
                  </a:moveTo>
                  <a:lnTo>
                    <a:pt x="0" y="5715"/>
                  </a:lnTo>
                  <a:lnTo>
                    <a:pt x="269239" y="2066290"/>
                  </a:lnTo>
                  <a:lnTo>
                    <a:pt x="276859" y="2065655"/>
                  </a:lnTo>
                  <a:lnTo>
                    <a:pt x="7619" y="3810"/>
                  </a:lnTo>
                  <a:close/>
                  <a:moveTo>
                    <a:pt x="38734" y="0"/>
                  </a:moveTo>
                  <a:lnTo>
                    <a:pt x="29209" y="635"/>
                  </a:lnTo>
                  <a:lnTo>
                    <a:pt x="45719" y="27305"/>
                  </a:lnTo>
                  <a:lnTo>
                    <a:pt x="64769" y="64770"/>
                  </a:lnTo>
                  <a:lnTo>
                    <a:pt x="85089" y="114300"/>
                  </a:lnTo>
                  <a:lnTo>
                    <a:pt x="103504" y="175895"/>
                  </a:lnTo>
                  <a:lnTo>
                    <a:pt x="120014" y="250825"/>
                  </a:lnTo>
                  <a:lnTo>
                    <a:pt x="125729" y="290195"/>
                  </a:lnTo>
                  <a:lnTo>
                    <a:pt x="133984" y="349885"/>
                  </a:lnTo>
                  <a:lnTo>
                    <a:pt x="149225" y="469900"/>
                  </a:lnTo>
                  <a:lnTo>
                    <a:pt x="173989" y="677545"/>
                  </a:lnTo>
                  <a:lnTo>
                    <a:pt x="201929" y="922020"/>
                  </a:lnTo>
                  <a:lnTo>
                    <a:pt x="230504" y="1184275"/>
                  </a:lnTo>
                  <a:lnTo>
                    <a:pt x="250825" y="1381125"/>
                  </a:lnTo>
                  <a:lnTo>
                    <a:pt x="269875" y="1569720"/>
                  </a:lnTo>
                  <a:lnTo>
                    <a:pt x="280669" y="1686560"/>
                  </a:lnTo>
                  <a:lnTo>
                    <a:pt x="290194" y="1794510"/>
                  </a:lnTo>
                  <a:lnTo>
                    <a:pt x="297814" y="1889760"/>
                  </a:lnTo>
                  <a:lnTo>
                    <a:pt x="300354" y="1932305"/>
                  </a:lnTo>
                  <a:lnTo>
                    <a:pt x="302894" y="1971040"/>
                  </a:lnTo>
                  <a:lnTo>
                    <a:pt x="304800" y="2005330"/>
                  </a:lnTo>
                  <a:lnTo>
                    <a:pt x="306069" y="2035810"/>
                  </a:lnTo>
                  <a:lnTo>
                    <a:pt x="306704" y="2061210"/>
                  </a:lnTo>
                  <a:lnTo>
                    <a:pt x="314325" y="2059940"/>
                  </a:lnTo>
                  <a:lnTo>
                    <a:pt x="311784" y="1991995"/>
                  </a:lnTo>
                  <a:lnTo>
                    <a:pt x="309244" y="1950085"/>
                  </a:lnTo>
                  <a:lnTo>
                    <a:pt x="306069" y="1903095"/>
                  </a:lnTo>
                  <a:lnTo>
                    <a:pt x="302259" y="1852295"/>
                  </a:lnTo>
                  <a:lnTo>
                    <a:pt x="293369" y="1742440"/>
                  </a:lnTo>
                  <a:lnTo>
                    <a:pt x="282575" y="1625600"/>
                  </a:lnTo>
                  <a:lnTo>
                    <a:pt x="271144" y="1507490"/>
                  </a:lnTo>
                  <a:lnTo>
                    <a:pt x="254634" y="1341120"/>
                  </a:lnTo>
                  <a:lnTo>
                    <a:pt x="233679" y="1138555"/>
                  </a:lnTo>
                  <a:lnTo>
                    <a:pt x="212089" y="942975"/>
                  </a:lnTo>
                  <a:lnTo>
                    <a:pt x="184150" y="695325"/>
                  </a:lnTo>
                  <a:lnTo>
                    <a:pt x="164464" y="530860"/>
                  </a:lnTo>
                  <a:lnTo>
                    <a:pt x="147319" y="393700"/>
                  </a:lnTo>
                  <a:lnTo>
                    <a:pt x="137794" y="321945"/>
                  </a:lnTo>
                  <a:lnTo>
                    <a:pt x="130175" y="268605"/>
                  </a:lnTo>
                  <a:lnTo>
                    <a:pt x="111759" y="175895"/>
                  </a:lnTo>
                  <a:lnTo>
                    <a:pt x="93344" y="114300"/>
                  </a:lnTo>
                  <a:lnTo>
                    <a:pt x="73659" y="65405"/>
                  </a:lnTo>
                  <a:lnTo>
                    <a:pt x="55244" y="27305"/>
                  </a:lnTo>
                  <a:lnTo>
                    <a:pt x="38734" y="0"/>
                  </a:lnTo>
                  <a:close/>
                  <a:moveTo>
                    <a:pt x="78739" y="2540"/>
                  </a:moveTo>
                  <a:lnTo>
                    <a:pt x="123825" y="50800"/>
                  </a:lnTo>
                  <a:lnTo>
                    <a:pt x="145414" y="83185"/>
                  </a:lnTo>
                  <a:lnTo>
                    <a:pt x="166369" y="123825"/>
                  </a:lnTo>
                  <a:lnTo>
                    <a:pt x="184784" y="172720"/>
                  </a:lnTo>
                  <a:lnTo>
                    <a:pt x="200025" y="231775"/>
                  </a:lnTo>
                  <a:lnTo>
                    <a:pt x="207009" y="274320"/>
                  </a:lnTo>
                  <a:lnTo>
                    <a:pt x="214629" y="336550"/>
                  </a:lnTo>
                  <a:lnTo>
                    <a:pt x="219075" y="374015"/>
                  </a:lnTo>
                  <a:lnTo>
                    <a:pt x="227329" y="460375"/>
                  </a:lnTo>
                  <a:lnTo>
                    <a:pt x="236219" y="560070"/>
                  </a:lnTo>
                  <a:lnTo>
                    <a:pt x="245744" y="670560"/>
                  </a:lnTo>
                  <a:lnTo>
                    <a:pt x="260350" y="852805"/>
                  </a:lnTo>
                  <a:lnTo>
                    <a:pt x="274319" y="1047115"/>
                  </a:lnTo>
                  <a:lnTo>
                    <a:pt x="288289" y="1245870"/>
                  </a:lnTo>
                  <a:lnTo>
                    <a:pt x="305434" y="1503680"/>
                  </a:lnTo>
                  <a:lnTo>
                    <a:pt x="319404" y="1737360"/>
                  </a:lnTo>
                  <a:lnTo>
                    <a:pt x="327659" y="1885315"/>
                  </a:lnTo>
                  <a:lnTo>
                    <a:pt x="333375" y="2001520"/>
                  </a:lnTo>
                  <a:lnTo>
                    <a:pt x="335279" y="2056765"/>
                  </a:lnTo>
                  <a:lnTo>
                    <a:pt x="342900" y="2056130"/>
                  </a:lnTo>
                  <a:lnTo>
                    <a:pt x="340359" y="1999615"/>
                  </a:lnTo>
                  <a:lnTo>
                    <a:pt x="337184" y="1925955"/>
                  </a:lnTo>
                  <a:lnTo>
                    <a:pt x="329564" y="1787525"/>
                  </a:lnTo>
                  <a:lnTo>
                    <a:pt x="316864" y="1562735"/>
                  </a:lnTo>
                  <a:lnTo>
                    <a:pt x="300354" y="1309370"/>
                  </a:lnTo>
                  <a:lnTo>
                    <a:pt x="281939" y="1045210"/>
                  </a:lnTo>
                  <a:lnTo>
                    <a:pt x="267969" y="850900"/>
                  </a:lnTo>
                  <a:lnTo>
                    <a:pt x="253364" y="668655"/>
                  </a:lnTo>
                  <a:lnTo>
                    <a:pt x="243839" y="558165"/>
                  </a:lnTo>
                  <a:lnTo>
                    <a:pt x="234950" y="458470"/>
                  </a:lnTo>
                  <a:lnTo>
                    <a:pt x="226059" y="372110"/>
                  </a:lnTo>
                  <a:lnTo>
                    <a:pt x="222250" y="334645"/>
                  </a:lnTo>
                  <a:lnTo>
                    <a:pt x="214629" y="273050"/>
                  </a:lnTo>
                  <a:lnTo>
                    <a:pt x="207644" y="230505"/>
                  </a:lnTo>
                  <a:lnTo>
                    <a:pt x="191769" y="170180"/>
                  </a:lnTo>
                  <a:lnTo>
                    <a:pt x="172719" y="120015"/>
                  </a:lnTo>
                  <a:lnTo>
                    <a:pt x="151764" y="78740"/>
                  </a:lnTo>
                  <a:lnTo>
                    <a:pt x="129539" y="45720"/>
                  </a:lnTo>
                  <a:lnTo>
                    <a:pt x="103504" y="15240"/>
                  </a:lnTo>
                  <a:lnTo>
                    <a:pt x="88900" y="4445"/>
                  </a:lnTo>
                  <a:lnTo>
                    <a:pt x="78739" y="2540"/>
                  </a:lnTo>
                  <a:close/>
                </a:path>
              </a:pathLst>
            </a:custGeom>
            <a:solidFill>
              <a:srgbClr val="a4da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3" name="object 22" descr=""/>
            <p:cNvPicPr/>
            <p:nvPr/>
          </p:nvPicPr>
          <p:blipFill>
            <a:blip r:embed="rId2"/>
            <a:stretch/>
          </p:blipFill>
          <p:spPr>
            <a:xfrm>
              <a:off x="1322640" y="6528960"/>
              <a:ext cx="4766040" cy="3314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4" name="object 23"/>
            <p:cNvSpPr/>
            <p:nvPr/>
          </p:nvSpPr>
          <p:spPr>
            <a:xfrm>
              <a:off x="5445720" y="6533640"/>
              <a:ext cx="343080" cy="2563920"/>
            </a:xfrm>
            <a:custGeom>
              <a:avLst/>
              <a:gdLst/>
              <a:ahLst/>
              <a:rect l="l" t="t" r="r" b="b"/>
              <a:pathLst>
                <a:path w="343535" h="2564129">
                  <a:moveTo>
                    <a:pt x="334644" y="0"/>
                  </a:moveTo>
                  <a:lnTo>
                    <a:pt x="0" y="2562860"/>
                  </a:lnTo>
                  <a:lnTo>
                    <a:pt x="8889" y="2564130"/>
                  </a:lnTo>
                  <a:lnTo>
                    <a:pt x="343535" y="1905"/>
                  </a:lnTo>
                  <a:lnTo>
                    <a:pt x="334644" y="0"/>
                  </a:lnTo>
                  <a:close/>
                </a:path>
              </a:pathLst>
            </a:custGeom>
            <a:solidFill>
              <a:srgbClr val="a4da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5" name="object 24" descr=""/>
            <p:cNvPicPr/>
            <p:nvPr/>
          </p:nvPicPr>
          <p:blipFill>
            <a:blip r:embed="rId3"/>
            <a:stretch/>
          </p:blipFill>
          <p:spPr>
            <a:xfrm>
              <a:off x="2094120" y="5874480"/>
              <a:ext cx="4470840" cy="346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6" name="object 25" descr=""/>
            <p:cNvPicPr/>
            <p:nvPr/>
          </p:nvPicPr>
          <p:blipFill>
            <a:blip r:embed="rId4"/>
            <a:stretch/>
          </p:blipFill>
          <p:spPr>
            <a:xfrm>
              <a:off x="3410640" y="7052400"/>
              <a:ext cx="406800" cy="26136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2022-07-29T03:28:59Z</dcterms:created>
  <dc:creator/>
  <dc:description/>
  <dc:language>en-US</dc:language>
  <cp:lastModifiedBy/>
  <dcterms:modified xsi:type="dcterms:W3CDTF">2022-07-29T03:28:59Z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