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4E0A6B-63C7-4F54-973D-3FE5FA782E4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D0A9D8-9266-4E07-A92D-6DACDF4008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90211A-EAF9-4084-934D-BF19A96B76D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6B1813-49E9-4088-AC62-9A9A0CEB1A5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EE0A3E-399C-4C1B-92A4-827AB74B5F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C1A280-C358-4AC4-9AEF-8DE50843A33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E6A7A4-17F7-41E2-8321-51E8E818100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E812A5-6B4E-4FC5-B4FE-95BEEEDBFC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1649160" y="5222160"/>
            <a:ext cx="4258080" cy="703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2F1EBB-0CA3-492D-8693-0815C82AF11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8B8371-4767-45AB-8303-89C70CE2501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A8127D-68A9-4AA6-BC46-39B58EB0779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BC3F37-60F2-4353-8978-B3CA65B0973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Relationship Id="rId12" Type="http://schemas.openxmlformats.org/officeDocument/2006/relationships/slideLayout" Target="../slideLayouts/slideLayout5.xml"/><Relationship Id="rId1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7.xml"/><Relationship Id="rId15" Type="http://schemas.openxmlformats.org/officeDocument/2006/relationships/slideLayout" Target="../slideLayouts/slideLayout8.xml"/><Relationship Id="rId16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0.xml"/><Relationship Id="rId18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128240" y="342720"/>
            <a:ext cx="2636280" cy="2555640"/>
          </a:xfrm>
          <a:custGeom>
            <a:avLst/>
            <a:gdLst/>
            <a:ahLst/>
            <a:rect l="l" t="t" r="r" b="b"/>
            <a:pathLst>
              <a:path w="2636520" h="2555875">
                <a:moveTo>
                  <a:pt x="1009650" y="1028064"/>
                </a:moveTo>
                <a:lnTo>
                  <a:pt x="791210" y="1028064"/>
                </a:lnTo>
                <a:lnTo>
                  <a:pt x="841375" y="1042034"/>
                </a:lnTo>
                <a:lnTo>
                  <a:pt x="883285" y="1071244"/>
                </a:lnTo>
                <a:lnTo>
                  <a:pt x="916305" y="1111250"/>
                </a:lnTo>
                <a:lnTo>
                  <a:pt x="941705" y="1156334"/>
                </a:lnTo>
                <a:lnTo>
                  <a:pt x="958215" y="1203325"/>
                </a:lnTo>
                <a:lnTo>
                  <a:pt x="969010" y="1252854"/>
                </a:lnTo>
                <a:lnTo>
                  <a:pt x="974090" y="1303654"/>
                </a:lnTo>
                <a:lnTo>
                  <a:pt x="974090" y="1356359"/>
                </a:lnTo>
                <a:lnTo>
                  <a:pt x="970915" y="1406525"/>
                </a:lnTo>
                <a:lnTo>
                  <a:pt x="965835" y="1457959"/>
                </a:lnTo>
                <a:lnTo>
                  <a:pt x="958215" y="1508125"/>
                </a:lnTo>
                <a:lnTo>
                  <a:pt x="950594" y="1557019"/>
                </a:lnTo>
                <a:lnTo>
                  <a:pt x="941705" y="1614804"/>
                </a:lnTo>
                <a:lnTo>
                  <a:pt x="932815" y="1667509"/>
                </a:lnTo>
                <a:lnTo>
                  <a:pt x="923290" y="1717675"/>
                </a:lnTo>
                <a:lnTo>
                  <a:pt x="913765" y="1765300"/>
                </a:lnTo>
                <a:lnTo>
                  <a:pt x="901700" y="1812925"/>
                </a:lnTo>
                <a:lnTo>
                  <a:pt x="887730" y="1861819"/>
                </a:lnTo>
                <a:lnTo>
                  <a:pt x="871219" y="1911984"/>
                </a:lnTo>
                <a:lnTo>
                  <a:pt x="850265" y="1966594"/>
                </a:lnTo>
                <a:lnTo>
                  <a:pt x="849630" y="1977389"/>
                </a:lnTo>
                <a:lnTo>
                  <a:pt x="851535" y="1991359"/>
                </a:lnTo>
                <a:lnTo>
                  <a:pt x="858519" y="1993900"/>
                </a:lnTo>
                <a:lnTo>
                  <a:pt x="871855" y="1970404"/>
                </a:lnTo>
                <a:lnTo>
                  <a:pt x="890269" y="1925319"/>
                </a:lnTo>
                <a:lnTo>
                  <a:pt x="908685" y="1878964"/>
                </a:lnTo>
                <a:lnTo>
                  <a:pt x="927100" y="1831339"/>
                </a:lnTo>
                <a:lnTo>
                  <a:pt x="944244" y="1783079"/>
                </a:lnTo>
                <a:lnTo>
                  <a:pt x="961390" y="1733550"/>
                </a:lnTo>
                <a:lnTo>
                  <a:pt x="977265" y="1683384"/>
                </a:lnTo>
                <a:lnTo>
                  <a:pt x="991869" y="1633219"/>
                </a:lnTo>
                <a:lnTo>
                  <a:pt x="1005205" y="1583054"/>
                </a:lnTo>
                <a:lnTo>
                  <a:pt x="1017905" y="1532889"/>
                </a:lnTo>
                <a:lnTo>
                  <a:pt x="1028700" y="1483359"/>
                </a:lnTo>
                <a:lnTo>
                  <a:pt x="1037590" y="1434464"/>
                </a:lnTo>
                <a:lnTo>
                  <a:pt x="1044575" y="1386204"/>
                </a:lnTo>
                <a:lnTo>
                  <a:pt x="1049655" y="1339214"/>
                </a:lnTo>
                <a:lnTo>
                  <a:pt x="1053465" y="1290319"/>
                </a:lnTo>
                <a:lnTo>
                  <a:pt x="1054558" y="1247139"/>
                </a:lnTo>
                <a:lnTo>
                  <a:pt x="1054520" y="1234439"/>
                </a:lnTo>
                <a:lnTo>
                  <a:pt x="1052830" y="1189354"/>
                </a:lnTo>
                <a:lnTo>
                  <a:pt x="1047115" y="1139189"/>
                </a:lnTo>
                <a:lnTo>
                  <a:pt x="1035685" y="1090929"/>
                </a:lnTo>
                <a:lnTo>
                  <a:pt x="1019175" y="1045209"/>
                </a:lnTo>
                <a:lnTo>
                  <a:pt x="1009650" y="1028064"/>
                </a:lnTo>
                <a:close/>
                <a:moveTo>
                  <a:pt x="175260" y="1160779"/>
                </a:moveTo>
                <a:lnTo>
                  <a:pt x="130175" y="1167129"/>
                </a:lnTo>
                <a:lnTo>
                  <a:pt x="81280" y="1186179"/>
                </a:lnTo>
                <a:lnTo>
                  <a:pt x="45085" y="1214754"/>
                </a:lnTo>
                <a:lnTo>
                  <a:pt x="20320" y="1249044"/>
                </a:lnTo>
                <a:lnTo>
                  <a:pt x="5715" y="1287779"/>
                </a:lnTo>
                <a:lnTo>
                  <a:pt x="0" y="1329689"/>
                </a:lnTo>
                <a:lnTo>
                  <a:pt x="2540" y="1372234"/>
                </a:lnTo>
                <a:lnTo>
                  <a:pt x="11430" y="1413509"/>
                </a:lnTo>
                <a:lnTo>
                  <a:pt x="25400" y="1451609"/>
                </a:lnTo>
                <a:lnTo>
                  <a:pt x="49530" y="1493519"/>
                </a:lnTo>
                <a:lnTo>
                  <a:pt x="90170" y="1546859"/>
                </a:lnTo>
                <a:lnTo>
                  <a:pt x="115570" y="1576069"/>
                </a:lnTo>
                <a:lnTo>
                  <a:pt x="144780" y="1607184"/>
                </a:lnTo>
                <a:lnTo>
                  <a:pt x="176530" y="1639569"/>
                </a:lnTo>
                <a:lnTo>
                  <a:pt x="211455" y="1671954"/>
                </a:lnTo>
                <a:lnTo>
                  <a:pt x="249555" y="1704975"/>
                </a:lnTo>
                <a:lnTo>
                  <a:pt x="289560" y="1736725"/>
                </a:lnTo>
                <a:lnTo>
                  <a:pt x="332105" y="1768475"/>
                </a:lnTo>
                <a:lnTo>
                  <a:pt x="376555" y="1798319"/>
                </a:lnTo>
                <a:lnTo>
                  <a:pt x="422910" y="1826259"/>
                </a:lnTo>
                <a:lnTo>
                  <a:pt x="470535" y="1852294"/>
                </a:lnTo>
                <a:lnTo>
                  <a:pt x="520065" y="1875154"/>
                </a:lnTo>
                <a:lnTo>
                  <a:pt x="570230" y="1894839"/>
                </a:lnTo>
                <a:lnTo>
                  <a:pt x="621665" y="1911350"/>
                </a:lnTo>
                <a:lnTo>
                  <a:pt x="673735" y="1923414"/>
                </a:lnTo>
                <a:lnTo>
                  <a:pt x="726440" y="1930400"/>
                </a:lnTo>
                <a:lnTo>
                  <a:pt x="779144" y="1932939"/>
                </a:lnTo>
                <a:lnTo>
                  <a:pt x="832485" y="1929129"/>
                </a:lnTo>
                <a:lnTo>
                  <a:pt x="838835" y="1926589"/>
                </a:lnTo>
                <a:lnTo>
                  <a:pt x="840740" y="1922779"/>
                </a:lnTo>
                <a:lnTo>
                  <a:pt x="835025" y="1918969"/>
                </a:lnTo>
                <a:lnTo>
                  <a:pt x="819785" y="1918334"/>
                </a:lnTo>
                <a:lnTo>
                  <a:pt x="767715" y="1917700"/>
                </a:lnTo>
                <a:lnTo>
                  <a:pt x="716280" y="1910714"/>
                </a:lnTo>
                <a:lnTo>
                  <a:pt x="665480" y="1898014"/>
                </a:lnTo>
                <a:lnTo>
                  <a:pt x="616585" y="1879600"/>
                </a:lnTo>
                <a:lnTo>
                  <a:pt x="568960" y="1857375"/>
                </a:lnTo>
                <a:lnTo>
                  <a:pt x="522605" y="1831975"/>
                </a:lnTo>
                <a:lnTo>
                  <a:pt x="478790" y="1803400"/>
                </a:lnTo>
                <a:lnTo>
                  <a:pt x="436880" y="1772919"/>
                </a:lnTo>
                <a:lnTo>
                  <a:pt x="397510" y="1741804"/>
                </a:lnTo>
                <a:lnTo>
                  <a:pt x="360680" y="1710054"/>
                </a:lnTo>
                <a:lnTo>
                  <a:pt x="327025" y="1678939"/>
                </a:lnTo>
                <a:lnTo>
                  <a:pt x="295910" y="1649094"/>
                </a:lnTo>
                <a:lnTo>
                  <a:pt x="268605" y="1621789"/>
                </a:lnTo>
                <a:lnTo>
                  <a:pt x="224790" y="1576704"/>
                </a:lnTo>
                <a:lnTo>
                  <a:pt x="196215" y="1544954"/>
                </a:lnTo>
                <a:lnTo>
                  <a:pt x="167005" y="1506219"/>
                </a:lnTo>
                <a:lnTo>
                  <a:pt x="140335" y="1463675"/>
                </a:lnTo>
                <a:lnTo>
                  <a:pt x="117475" y="1417954"/>
                </a:lnTo>
                <a:lnTo>
                  <a:pt x="100965" y="1371600"/>
                </a:lnTo>
                <a:lnTo>
                  <a:pt x="93980" y="1325879"/>
                </a:lnTo>
                <a:lnTo>
                  <a:pt x="99060" y="1283969"/>
                </a:lnTo>
                <a:lnTo>
                  <a:pt x="117475" y="1247139"/>
                </a:lnTo>
                <a:lnTo>
                  <a:pt x="151130" y="1215389"/>
                </a:lnTo>
                <a:lnTo>
                  <a:pt x="188595" y="1198879"/>
                </a:lnTo>
                <a:lnTo>
                  <a:pt x="227965" y="1194434"/>
                </a:lnTo>
                <a:lnTo>
                  <a:pt x="307975" y="1194434"/>
                </a:lnTo>
                <a:lnTo>
                  <a:pt x="267335" y="1177289"/>
                </a:lnTo>
                <a:lnTo>
                  <a:pt x="220980" y="1164589"/>
                </a:lnTo>
                <a:lnTo>
                  <a:pt x="175260" y="1160779"/>
                </a:lnTo>
                <a:close/>
                <a:moveTo>
                  <a:pt x="845185" y="922019"/>
                </a:moveTo>
                <a:lnTo>
                  <a:pt x="774065" y="932814"/>
                </a:lnTo>
                <a:lnTo>
                  <a:pt x="702944" y="962025"/>
                </a:lnTo>
                <a:lnTo>
                  <a:pt x="668655" y="982344"/>
                </a:lnTo>
                <a:lnTo>
                  <a:pt x="635635" y="1005839"/>
                </a:lnTo>
                <a:lnTo>
                  <a:pt x="605790" y="1032509"/>
                </a:lnTo>
                <a:lnTo>
                  <a:pt x="578485" y="1062354"/>
                </a:lnTo>
                <a:lnTo>
                  <a:pt x="554990" y="1093469"/>
                </a:lnTo>
                <a:lnTo>
                  <a:pt x="535940" y="1127125"/>
                </a:lnTo>
                <a:lnTo>
                  <a:pt x="513080" y="1197609"/>
                </a:lnTo>
                <a:lnTo>
                  <a:pt x="510540" y="1234439"/>
                </a:lnTo>
                <a:lnTo>
                  <a:pt x="514350" y="1271904"/>
                </a:lnTo>
                <a:lnTo>
                  <a:pt x="526415" y="1308734"/>
                </a:lnTo>
                <a:lnTo>
                  <a:pt x="546100" y="1345564"/>
                </a:lnTo>
                <a:lnTo>
                  <a:pt x="554990" y="1355089"/>
                </a:lnTo>
                <a:lnTo>
                  <a:pt x="561340" y="1356359"/>
                </a:lnTo>
                <a:lnTo>
                  <a:pt x="561340" y="1348739"/>
                </a:lnTo>
                <a:lnTo>
                  <a:pt x="554355" y="1332864"/>
                </a:lnTo>
                <a:lnTo>
                  <a:pt x="546100" y="1310639"/>
                </a:lnTo>
                <a:lnTo>
                  <a:pt x="539750" y="1251584"/>
                </a:lnTo>
                <a:lnTo>
                  <a:pt x="561975" y="1169669"/>
                </a:lnTo>
                <a:lnTo>
                  <a:pt x="638810" y="1077594"/>
                </a:lnTo>
                <a:lnTo>
                  <a:pt x="673100" y="1054734"/>
                </a:lnTo>
                <a:lnTo>
                  <a:pt x="710565" y="1038859"/>
                </a:lnTo>
                <a:lnTo>
                  <a:pt x="750569" y="1029334"/>
                </a:lnTo>
                <a:lnTo>
                  <a:pt x="791210" y="1028064"/>
                </a:lnTo>
                <a:lnTo>
                  <a:pt x="1009650" y="1028064"/>
                </a:lnTo>
                <a:lnTo>
                  <a:pt x="995680" y="1002664"/>
                </a:lnTo>
                <a:lnTo>
                  <a:pt x="964565" y="965200"/>
                </a:lnTo>
                <a:lnTo>
                  <a:pt x="939165" y="945514"/>
                </a:lnTo>
                <a:lnTo>
                  <a:pt x="910590" y="931544"/>
                </a:lnTo>
                <a:lnTo>
                  <a:pt x="878840" y="923925"/>
                </a:lnTo>
                <a:lnTo>
                  <a:pt x="845185" y="922019"/>
                </a:lnTo>
                <a:close/>
                <a:moveTo>
                  <a:pt x="307975" y="1194434"/>
                </a:moveTo>
                <a:lnTo>
                  <a:pt x="227965" y="1194434"/>
                </a:lnTo>
                <a:lnTo>
                  <a:pt x="268605" y="1200784"/>
                </a:lnTo>
                <a:lnTo>
                  <a:pt x="309245" y="1215389"/>
                </a:lnTo>
                <a:lnTo>
                  <a:pt x="349250" y="1236979"/>
                </a:lnTo>
                <a:lnTo>
                  <a:pt x="387985" y="1262379"/>
                </a:lnTo>
                <a:lnTo>
                  <a:pt x="422910" y="1290319"/>
                </a:lnTo>
                <a:lnTo>
                  <a:pt x="454025" y="1318259"/>
                </a:lnTo>
                <a:lnTo>
                  <a:pt x="480060" y="1344294"/>
                </a:lnTo>
                <a:lnTo>
                  <a:pt x="491490" y="1353819"/>
                </a:lnTo>
                <a:lnTo>
                  <a:pt x="497840" y="1355089"/>
                </a:lnTo>
                <a:lnTo>
                  <a:pt x="500380" y="1351279"/>
                </a:lnTo>
                <a:lnTo>
                  <a:pt x="498475" y="1346834"/>
                </a:lnTo>
                <a:lnTo>
                  <a:pt x="470535" y="1315084"/>
                </a:lnTo>
                <a:lnTo>
                  <a:pt x="437515" y="1282064"/>
                </a:lnTo>
                <a:lnTo>
                  <a:pt x="399415" y="1250950"/>
                </a:lnTo>
                <a:lnTo>
                  <a:pt x="357505" y="1221739"/>
                </a:lnTo>
                <a:lnTo>
                  <a:pt x="313690" y="1196975"/>
                </a:lnTo>
                <a:lnTo>
                  <a:pt x="307975" y="1194434"/>
                </a:lnTo>
                <a:close/>
                <a:moveTo>
                  <a:pt x="1078865" y="2122804"/>
                </a:moveTo>
                <a:lnTo>
                  <a:pt x="969644" y="2122804"/>
                </a:lnTo>
                <a:lnTo>
                  <a:pt x="988060" y="2124075"/>
                </a:lnTo>
                <a:lnTo>
                  <a:pt x="1005840" y="2129789"/>
                </a:lnTo>
                <a:lnTo>
                  <a:pt x="1025525" y="2142489"/>
                </a:lnTo>
                <a:lnTo>
                  <a:pt x="1039494" y="2160904"/>
                </a:lnTo>
                <a:lnTo>
                  <a:pt x="1048385" y="2183129"/>
                </a:lnTo>
                <a:lnTo>
                  <a:pt x="1052830" y="2205989"/>
                </a:lnTo>
                <a:lnTo>
                  <a:pt x="1051560" y="2251709"/>
                </a:lnTo>
                <a:lnTo>
                  <a:pt x="1039494" y="2296159"/>
                </a:lnTo>
                <a:lnTo>
                  <a:pt x="1021715" y="2339975"/>
                </a:lnTo>
                <a:lnTo>
                  <a:pt x="1001394" y="2379979"/>
                </a:lnTo>
                <a:lnTo>
                  <a:pt x="977900" y="2425700"/>
                </a:lnTo>
                <a:lnTo>
                  <a:pt x="955675" y="2465069"/>
                </a:lnTo>
                <a:lnTo>
                  <a:pt x="931544" y="2502534"/>
                </a:lnTo>
                <a:lnTo>
                  <a:pt x="900430" y="2543175"/>
                </a:lnTo>
                <a:lnTo>
                  <a:pt x="899160" y="2547619"/>
                </a:lnTo>
                <a:lnTo>
                  <a:pt x="897890" y="2553969"/>
                </a:lnTo>
                <a:lnTo>
                  <a:pt x="900430" y="2555875"/>
                </a:lnTo>
                <a:lnTo>
                  <a:pt x="909319" y="2547619"/>
                </a:lnTo>
                <a:lnTo>
                  <a:pt x="943610" y="2506344"/>
                </a:lnTo>
                <a:lnTo>
                  <a:pt x="977900" y="2461894"/>
                </a:lnTo>
                <a:lnTo>
                  <a:pt x="1010919" y="2414904"/>
                </a:lnTo>
                <a:lnTo>
                  <a:pt x="1040765" y="2367279"/>
                </a:lnTo>
                <a:lnTo>
                  <a:pt x="1065530" y="2319654"/>
                </a:lnTo>
                <a:lnTo>
                  <a:pt x="1084580" y="2275204"/>
                </a:lnTo>
                <a:lnTo>
                  <a:pt x="1097915" y="2227579"/>
                </a:lnTo>
                <a:lnTo>
                  <a:pt x="1101090" y="2179319"/>
                </a:lnTo>
                <a:lnTo>
                  <a:pt x="1087755" y="2132964"/>
                </a:lnTo>
                <a:lnTo>
                  <a:pt x="1078865" y="2122804"/>
                </a:lnTo>
                <a:close/>
                <a:moveTo>
                  <a:pt x="701675" y="2096769"/>
                </a:moveTo>
                <a:lnTo>
                  <a:pt x="655319" y="2105025"/>
                </a:lnTo>
                <a:lnTo>
                  <a:pt x="622935" y="2131694"/>
                </a:lnTo>
                <a:lnTo>
                  <a:pt x="604519" y="2167254"/>
                </a:lnTo>
                <a:lnTo>
                  <a:pt x="601344" y="2205354"/>
                </a:lnTo>
                <a:lnTo>
                  <a:pt x="607060" y="2228214"/>
                </a:lnTo>
                <a:lnTo>
                  <a:pt x="636905" y="2294889"/>
                </a:lnTo>
                <a:lnTo>
                  <a:pt x="661035" y="2334259"/>
                </a:lnTo>
                <a:lnTo>
                  <a:pt x="689610" y="2375534"/>
                </a:lnTo>
                <a:lnTo>
                  <a:pt x="723900" y="2415539"/>
                </a:lnTo>
                <a:lnTo>
                  <a:pt x="762000" y="2452369"/>
                </a:lnTo>
                <a:lnTo>
                  <a:pt x="803910" y="2484754"/>
                </a:lnTo>
                <a:lnTo>
                  <a:pt x="848994" y="2509519"/>
                </a:lnTo>
                <a:lnTo>
                  <a:pt x="897890" y="2524759"/>
                </a:lnTo>
                <a:lnTo>
                  <a:pt x="902335" y="2526029"/>
                </a:lnTo>
                <a:lnTo>
                  <a:pt x="906144" y="2521584"/>
                </a:lnTo>
                <a:lnTo>
                  <a:pt x="894080" y="2518409"/>
                </a:lnTo>
                <a:lnTo>
                  <a:pt x="847090" y="2498725"/>
                </a:lnTo>
                <a:lnTo>
                  <a:pt x="806450" y="2468879"/>
                </a:lnTo>
                <a:lnTo>
                  <a:pt x="771525" y="2431414"/>
                </a:lnTo>
                <a:lnTo>
                  <a:pt x="741680" y="2390775"/>
                </a:lnTo>
                <a:lnTo>
                  <a:pt x="717550" y="2350769"/>
                </a:lnTo>
                <a:lnTo>
                  <a:pt x="698500" y="2315209"/>
                </a:lnTo>
                <a:lnTo>
                  <a:pt x="669925" y="2249169"/>
                </a:lnTo>
                <a:lnTo>
                  <a:pt x="660400" y="2203450"/>
                </a:lnTo>
                <a:lnTo>
                  <a:pt x="663575" y="2160904"/>
                </a:lnTo>
                <a:lnTo>
                  <a:pt x="684530" y="2129789"/>
                </a:lnTo>
                <a:lnTo>
                  <a:pt x="721994" y="2118359"/>
                </a:lnTo>
                <a:lnTo>
                  <a:pt x="756285" y="2118359"/>
                </a:lnTo>
                <a:lnTo>
                  <a:pt x="745490" y="2110739"/>
                </a:lnTo>
                <a:lnTo>
                  <a:pt x="701675" y="2096769"/>
                </a:lnTo>
                <a:close/>
                <a:moveTo>
                  <a:pt x="999490" y="2090419"/>
                </a:moveTo>
                <a:lnTo>
                  <a:pt x="960755" y="2095500"/>
                </a:lnTo>
                <a:lnTo>
                  <a:pt x="922655" y="2108834"/>
                </a:lnTo>
                <a:lnTo>
                  <a:pt x="890269" y="2129154"/>
                </a:lnTo>
                <a:lnTo>
                  <a:pt x="853440" y="2191384"/>
                </a:lnTo>
                <a:lnTo>
                  <a:pt x="855980" y="2231389"/>
                </a:lnTo>
                <a:lnTo>
                  <a:pt x="858519" y="2237104"/>
                </a:lnTo>
                <a:lnTo>
                  <a:pt x="861060" y="2238375"/>
                </a:lnTo>
                <a:lnTo>
                  <a:pt x="862330" y="2235200"/>
                </a:lnTo>
                <a:lnTo>
                  <a:pt x="861694" y="2227579"/>
                </a:lnTo>
                <a:lnTo>
                  <a:pt x="861060" y="2216784"/>
                </a:lnTo>
                <a:lnTo>
                  <a:pt x="887094" y="2158364"/>
                </a:lnTo>
                <a:lnTo>
                  <a:pt x="933450" y="2129789"/>
                </a:lnTo>
                <a:lnTo>
                  <a:pt x="969644" y="2122804"/>
                </a:lnTo>
                <a:lnTo>
                  <a:pt x="1078865" y="2122804"/>
                </a:lnTo>
                <a:lnTo>
                  <a:pt x="1066165" y="2108834"/>
                </a:lnTo>
                <a:lnTo>
                  <a:pt x="1035685" y="2094864"/>
                </a:lnTo>
                <a:lnTo>
                  <a:pt x="999490" y="2090419"/>
                </a:lnTo>
                <a:close/>
                <a:moveTo>
                  <a:pt x="756285" y="2118359"/>
                </a:moveTo>
                <a:lnTo>
                  <a:pt x="721994" y="2118359"/>
                </a:lnTo>
                <a:lnTo>
                  <a:pt x="756919" y="2129789"/>
                </a:lnTo>
                <a:lnTo>
                  <a:pt x="787400" y="2155189"/>
                </a:lnTo>
                <a:lnTo>
                  <a:pt x="812165" y="2187575"/>
                </a:lnTo>
                <a:lnTo>
                  <a:pt x="829310" y="2218054"/>
                </a:lnTo>
                <a:lnTo>
                  <a:pt x="834390" y="2229484"/>
                </a:lnTo>
                <a:lnTo>
                  <a:pt x="838835" y="2225039"/>
                </a:lnTo>
                <a:lnTo>
                  <a:pt x="836930" y="2221864"/>
                </a:lnTo>
                <a:lnTo>
                  <a:pt x="816610" y="2181225"/>
                </a:lnTo>
                <a:lnTo>
                  <a:pt x="784860" y="2141219"/>
                </a:lnTo>
                <a:lnTo>
                  <a:pt x="756285" y="2118359"/>
                </a:lnTo>
                <a:close/>
                <a:moveTo>
                  <a:pt x="1195070" y="1111884"/>
                </a:moveTo>
                <a:lnTo>
                  <a:pt x="1140460" y="1148079"/>
                </a:lnTo>
                <a:lnTo>
                  <a:pt x="1123950" y="1214754"/>
                </a:lnTo>
                <a:lnTo>
                  <a:pt x="1123315" y="1249044"/>
                </a:lnTo>
                <a:lnTo>
                  <a:pt x="1126490" y="1296669"/>
                </a:lnTo>
                <a:lnTo>
                  <a:pt x="1134110" y="1346200"/>
                </a:lnTo>
                <a:lnTo>
                  <a:pt x="1144905" y="1395094"/>
                </a:lnTo>
                <a:lnTo>
                  <a:pt x="1157605" y="1440814"/>
                </a:lnTo>
                <a:lnTo>
                  <a:pt x="1160780" y="1449069"/>
                </a:lnTo>
                <a:lnTo>
                  <a:pt x="1162685" y="1448434"/>
                </a:lnTo>
                <a:lnTo>
                  <a:pt x="1163955" y="1443989"/>
                </a:lnTo>
                <a:lnTo>
                  <a:pt x="1163955" y="1440814"/>
                </a:lnTo>
                <a:lnTo>
                  <a:pt x="1155700" y="1405889"/>
                </a:lnTo>
                <a:lnTo>
                  <a:pt x="1151255" y="1374139"/>
                </a:lnTo>
                <a:lnTo>
                  <a:pt x="1148715" y="1342389"/>
                </a:lnTo>
                <a:lnTo>
                  <a:pt x="1146810" y="1306829"/>
                </a:lnTo>
                <a:lnTo>
                  <a:pt x="1145540" y="1274444"/>
                </a:lnTo>
                <a:lnTo>
                  <a:pt x="1146175" y="1241425"/>
                </a:lnTo>
                <a:lnTo>
                  <a:pt x="1163955" y="1179194"/>
                </a:lnTo>
                <a:lnTo>
                  <a:pt x="1199515" y="1146175"/>
                </a:lnTo>
                <a:lnTo>
                  <a:pt x="1216025" y="1143634"/>
                </a:lnTo>
                <a:lnTo>
                  <a:pt x="1265555" y="1143634"/>
                </a:lnTo>
                <a:lnTo>
                  <a:pt x="1231900" y="1120775"/>
                </a:lnTo>
                <a:lnTo>
                  <a:pt x="1195070" y="1111884"/>
                </a:lnTo>
                <a:close/>
                <a:moveTo>
                  <a:pt x="1166495" y="1424304"/>
                </a:moveTo>
                <a:lnTo>
                  <a:pt x="1167765" y="1428114"/>
                </a:lnTo>
                <a:lnTo>
                  <a:pt x="1170940" y="1428750"/>
                </a:lnTo>
                <a:lnTo>
                  <a:pt x="1221740" y="1433194"/>
                </a:lnTo>
                <a:lnTo>
                  <a:pt x="1263650" y="1426209"/>
                </a:lnTo>
                <a:lnTo>
                  <a:pt x="1176020" y="1426209"/>
                </a:lnTo>
                <a:lnTo>
                  <a:pt x="1166495" y="1424304"/>
                </a:lnTo>
                <a:close/>
                <a:moveTo>
                  <a:pt x="1430655" y="1217294"/>
                </a:moveTo>
                <a:lnTo>
                  <a:pt x="1396365" y="1217294"/>
                </a:lnTo>
                <a:lnTo>
                  <a:pt x="1423035" y="1236979"/>
                </a:lnTo>
                <a:lnTo>
                  <a:pt x="1428115" y="1263014"/>
                </a:lnTo>
                <a:lnTo>
                  <a:pt x="1398270" y="1317625"/>
                </a:lnTo>
                <a:lnTo>
                  <a:pt x="1351915" y="1358900"/>
                </a:lnTo>
                <a:lnTo>
                  <a:pt x="1316355" y="1384934"/>
                </a:lnTo>
                <a:lnTo>
                  <a:pt x="1273175" y="1409064"/>
                </a:lnTo>
                <a:lnTo>
                  <a:pt x="1225550" y="1424939"/>
                </a:lnTo>
                <a:lnTo>
                  <a:pt x="1176020" y="1426209"/>
                </a:lnTo>
                <a:lnTo>
                  <a:pt x="1263650" y="1426209"/>
                </a:lnTo>
                <a:lnTo>
                  <a:pt x="1320800" y="1407159"/>
                </a:lnTo>
                <a:lnTo>
                  <a:pt x="1364615" y="1383664"/>
                </a:lnTo>
                <a:lnTo>
                  <a:pt x="1401445" y="1358264"/>
                </a:lnTo>
                <a:lnTo>
                  <a:pt x="1444625" y="1314450"/>
                </a:lnTo>
                <a:lnTo>
                  <a:pt x="1457325" y="1258569"/>
                </a:lnTo>
                <a:lnTo>
                  <a:pt x="1447165" y="1230629"/>
                </a:lnTo>
                <a:lnTo>
                  <a:pt x="1430655" y="1217294"/>
                </a:lnTo>
                <a:close/>
                <a:moveTo>
                  <a:pt x="1389380" y="1207134"/>
                </a:moveTo>
                <a:lnTo>
                  <a:pt x="1355090" y="1217294"/>
                </a:lnTo>
                <a:lnTo>
                  <a:pt x="1323340" y="1235075"/>
                </a:lnTo>
                <a:lnTo>
                  <a:pt x="1298575" y="1256029"/>
                </a:lnTo>
                <a:lnTo>
                  <a:pt x="1296670" y="1257934"/>
                </a:lnTo>
                <a:lnTo>
                  <a:pt x="1297305" y="1261744"/>
                </a:lnTo>
                <a:lnTo>
                  <a:pt x="1304290" y="1256029"/>
                </a:lnTo>
                <a:lnTo>
                  <a:pt x="1330325" y="1236979"/>
                </a:lnTo>
                <a:lnTo>
                  <a:pt x="1362710" y="1220469"/>
                </a:lnTo>
                <a:lnTo>
                  <a:pt x="1396365" y="1217294"/>
                </a:lnTo>
                <a:lnTo>
                  <a:pt x="1430655" y="1217294"/>
                </a:lnTo>
                <a:lnTo>
                  <a:pt x="1421765" y="1210309"/>
                </a:lnTo>
                <a:lnTo>
                  <a:pt x="1389380" y="1207134"/>
                </a:lnTo>
                <a:close/>
                <a:moveTo>
                  <a:pt x="1265555" y="1143634"/>
                </a:moveTo>
                <a:lnTo>
                  <a:pt x="1216025" y="1143634"/>
                </a:lnTo>
                <a:lnTo>
                  <a:pt x="1229360" y="1145539"/>
                </a:lnTo>
                <a:lnTo>
                  <a:pt x="1241425" y="1149984"/>
                </a:lnTo>
                <a:lnTo>
                  <a:pt x="1252855" y="1156334"/>
                </a:lnTo>
                <a:lnTo>
                  <a:pt x="1263015" y="1164589"/>
                </a:lnTo>
                <a:lnTo>
                  <a:pt x="1283970" y="1196339"/>
                </a:lnTo>
                <a:lnTo>
                  <a:pt x="1288415" y="1223644"/>
                </a:lnTo>
                <a:lnTo>
                  <a:pt x="1283970" y="1242059"/>
                </a:lnTo>
                <a:lnTo>
                  <a:pt x="1280795" y="1249044"/>
                </a:lnTo>
                <a:lnTo>
                  <a:pt x="1274445" y="1256664"/>
                </a:lnTo>
                <a:lnTo>
                  <a:pt x="1278255" y="1258569"/>
                </a:lnTo>
                <a:lnTo>
                  <a:pt x="1282700" y="1252854"/>
                </a:lnTo>
                <a:lnTo>
                  <a:pt x="1298575" y="1215389"/>
                </a:lnTo>
                <a:lnTo>
                  <a:pt x="1290955" y="1177289"/>
                </a:lnTo>
                <a:lnTo>
                  <a:pt x="1266190" y="1144269"/>
                </a:lnTo>
                <a:lnTo>
                  <a:pt x="1265555" y="1143634"/>
                </a:lnTo>
                <a:close/>
                <a:moveTo>
                  <a:pt x="1260475" y="1558289"/>
                </a:moveTo>
                <a:lnTo>
                  <a:pt x="1196340" y="1575434"/>
                </a:lnTo>
                <a:lnTo>
                  <a:pt x="1167130" y="1609089"/>
                </a:lnTo>
                <a:lnTo>
                  <a:pt x="1148715" y="1648459"/>
                </a:lnTo>
                <a:lnTo>
                  <a:pt x="1138555" y="1692275"/>
                </a:lnTo>
                <a:lnTo>
                  <a:pt x="1134745" y="1736725"/>
                </a:lnTo>
                <a:lnTo>
                  <a:pt x="1134745" y="1781175"/>
                </a:lnTo>
                <a:lnTo>
                  <a:pt x="1138555" y="1831975"/>
                </a:lnTo>
                <a:lnTo>
                  <a:pt x="1145540" y="1884044"/>
                </a:lnTo>
                <a:lnTo>
                  <a:pt x="1155065" y="1937384"/>
                </a:lnTo>
                <a:lnTo>
                  <a:pt x="1166495" y="1990089"/>
                </a:lnTo>
                <a:lnTo>
                  <a:pt x="1180465" y="2041525"/>
                </a:lnTo>
                <a:lnTo>
                  <a:pt x="1195070" y="2090419"/>
                </a:lnTo>
                <a:lnTo>
                  <a:pt x="1200785" y="2103119"/>
                </a:lnTo>
                <a:lnTo>
                  <a:pt x="1203960" y="2102484"/>
                </a:lnTo>
                <a:lnTo>
                  <a:pt x="1205865" y="2094864"/>
                </a:lnTo>
                <a:lnTo>
                  <a:pt x="1205865" y="2089784"/>
                </a:lnTo>
                <a:lnTo>
                  <a:pt x="1191895" y="2033269"/>
                </a:lnTo>
                <a:lnTo>
                  <a:pt x="1183640" y="1982469"/>
                </a:lnTo>
                <a:lnTo>
                  <a:pt x="1178560" y="1931669"/>
                </a:lnTo>
                <a:lnTo>
                  <a:pt x="1174750" y="1873250"/>
                </a:lnTo>
                <a:lnTo>
                  <a:pt x="1172210" y="1821814"/>
                </a:lnTo>
                <a:lnTo>
                  <a:pt x="1173480" y="1768475"/>
                </a:lnTo>
                <a:lnTo>
                  <a:pt x="1181100" y="1715769"/>
                </a:lnTo>
                <a:lnTo>
                  <a:pt x="1200150" y="1667509"/>
                </a:lnTo>
                <a:lnTo>
                  <a:pt x="1234440" y="1626869"/>
                </a:lnTo>
                <a:lnTo>
                  <a:pt x="1283970" y="1609089"/>
                </a:lnTo>
                <a:lnTo>
                  <a:pt x="1363980" y="1609089"/>
                </a:lnTo>
                <a:lnTo>
                  <a:pt x="1331595" y="1584325"/>
                </a:lnTo>
                <a:lnTo>
                  <a:pt x="1296670" y="1566544"/>
                </a:lnTo>
                <a:lnTo>
                  <a:pt x="1260475" y="1558289"/>
                </a:lnTo>
                <a:close/>
                <a:moveTo>
                  <a:pt x="1210310" y="2064384"/>
                </a:moveTo>
                <a:lnTo>
                  <a:pt x="1211580" y="2070734"/>
                </a:lnTo>
                <a:lnTo>
                  <a:pt x="1217295" y="2071369"/>
                </a:lnTo>
                <a:lnTo>
                  <a:pt x="1269365" y="2077719"/>
                </a:lnTo>
                <a:lnTo>
                  <a:pt x="1321435" y="2075179"/>
                </a:lnTo>
                <a:lnTo>
                  <a:pt x="1353820" y="2068194"/>
                </a:lnTo>
                <a:lnTo>
                  <a:pt x="1275080" y="2068194"/>
                </a:lnTo>
                <a:lnTo>
                  <a:pt x="1224280" y="2066925"/>
                </a:lnTo>
                <a:lnTo>
                  <a:pt x="1210310" y="2064384"/>
                </a:lnTo>
                <a:close/>
                <a:moveTo>
                  <a:pt x="1631950" y="1725294"/>
                </a:moveTo>
                <a:lnTo>
                  <a:pt x="1544955" y="1725294"/>
                </a:lnTo>
                <a:lnTo>
                  <a:pt x="1586230" y="1727834"/>
                </a:lnTo>
                <a:lnTo>
                  <a:pt x="1619885" y="1756409"/>
                </a:lnTo>
                <a:lnTo>
                  <a:pt x="1628140" y="1798319"/>
                </a:lnTo>
                <a:lnTo>
                  <a:pt x="1611630" y="1844039"/>
                </a:lnTo>
                <a:lnTo>
                  <a:pt x="1581150" y="1887219"/>
                </a:lnTo>
                <a:lnTo>
                  <a:pt x="1548130" y="1920875"/>
                </a:lnTo>
                <a:lnTo>
                  <a:pt x="1494790" y="1964689"/>
                </a:lnTo>
                <a:lnTo>
                  <a:pt x="1458595" y="1991359"/>
                </a:lnTo>
                <a:lnTo>
                  <a:pt x="1417320" y="2018029"/>
                </a:lnTo>
                <a:lnTo>
                  <a:pt x="1372235" y="2041525"/>
                </a:lnTo>
                <a:lnTo>
                  <a:pt x="1324610" y="2059304"/>
                </a:lnTo>
                <a:lnTo>
                  <a:pt x="1275080" y="2068194"/>
                </a:lnTo>
                <a:lnTo>
                  <a:pt x="1353820" y="2068194"/>
                </a:lnTo>
                <a:lnTo>
                  <a:pt x="1423670" y="2047875"/>
                </a:lnTo>
                <a:lnTo>
                  <a:pt x="1471930" y="2026284"/>
                </a:lnTo>
                <a:lnTo>
                  <a:pt x="1516380" y="2001519"/>
                </a:lnTo>
                <a:lnTo>
                  <a:pt x="1557020" y="1975484"/>
                </a:lnTo>
                <a:lnTo>
                  <a:pt x="1591945" y="1948814"/>
                </a:lnTo>
                <a:lnTo>
                  <a:pt x="1621155" y="1923414"/>
                </a:lnTo>
                <a:lnTo>
                  <a:pt x="1656715" y="1881504"/>
                </a:lnTo>
                <a:lnTo>
                  <a:pt x="1672590" y="1838959"/>
                </a:lnTo>
                <a:lnTo>
                  <a:pt x="1675130" y="1790064"/>
                </a:lnTo>
                <a:lnTo>
                  <a:pt x="1658620" y="1744979"/>
                </a:lnTo>
                <a:lnTo>
                  <a:pt x="1631950" y="1725294"/>
                </a:lnTo>
                <a:close/>
                <a:moveTo>
                  <a:pt x="1575435" y="1708150"/>
                </a:moveTo>
                <a:lnTo>
                  <a:pt x="1531620" y="1717039"/>
                </a:lnTo>
                <a:lnTo>
                  <a:pt x="1488440" y="1736725"/>
                </a:lnTo>
                <a:lnTo>
                  <a:pt x="1449705" y="1762125"/>
                </a:lnTo>
                <a:lnTo>
                  <a:pt x="1416050" y="1791969"/>
                </a:lnTo>
                <a:lnTo>
                  <a:pt x="1417955" y="1798319"/>
                </a:lnTo>
                <a:lnTo>
                  <a:pt x="1461135" y="1764664"/>
                </a:lnTo>
                <a:lnTo>
                  <a:pt x="1501775" y="1739900"/>
                </a:lnTo>
                <a:lnTo>
                  <a:pt x="1544955" y="1725294"/>
                </a:lnTo>
                <a:lnTo>
                  <a:pt x="1631950" y="1725294"/>
                </a:lnTo>
                <a:lnTo>
                  <a:pt x="1617345" y="1713864"/>
                </a:lnTo>
                <a:lnTo>
                  <a:pt x="1575435" y="1708150"/>
                </a:lnTo>
                <a:close/>
                <a:moveTo>
                  <a:pt x="1363980" y="1609089"/>
                </a:moveTo>
                <a:lnTo>
                  <a:pt x="1283970" y="1609089"/>
                </a:lnTo>
                <a:lnTo>
                  <a:pt x="1304925" y="1612264"/>
                </a:lnTo>
                <a:lnTo>
                  <a:pt x="1324610" y="1618614"/>
                </a:lnTo>
                <a:lnTo>
                  <a:pt x="1343025" y="1628775"/>
                </a:lnTo>
                <a:lnTo>
                  <a:pt x="1359535" y="1642109"/>
                </a:lnTo>
                <a:lnTo>
                  <a:pt x="1394460" y="1693544"/>
                </a:lnTo>
                <a:lnTo>
                  <a:pt x="1401445" y="1736725"/>
                </a:lnTo>
                <a:lnTo>
                  <a:pt x="1395730" y="1766569"/>
                </a:lnTo>
                <a:lnTo>
                  <a:pt x="1390015" y="1777364"/>
                </a:lnTo>
                <a:lnTo>
                  <a:pt x="1385570" y="1784984"/>
                </a:lnTo>
                <a:lnTo>
                  <a:pt x="1385570" y="1789429"/>
                </a:lnTo>
                <a:lnTo>
                  <a:pt x="1388745" y="1788794"/>
                </a:lnTo>
                <a:lnTo>
                  <a:pt x="1393825" y="1784350"/>
                </a:lnTo>
                <a:lnTo>
                  <a:pt x="1413510" y="1748154"/>
                </a:lnTo>
                <a:lnTo>
                  <a:pt x="1417955" y="1710689"/>
                </a:lnTo>
                <a:lnTo>
                  <a:pt x="1409700" y="1673859"/>
                </a:lnTo>
                <a:lnTo>
                  <a:pt x="1391285" y="1639569"/>
                </a:lnTo>
                <a:lnTo>
                  <a:pt x="1363980" y="1609089"/>
                </a:lnTo>
                <a:close/>
                <a:moveTo>
                  <a:pt x="1948815" y="404494"/>
                </a:moveTo>
                <a:lnTo>
                  <a:pt x="1881505" y="404494"/>
                </a:lnTo>
                <a:lnTo>
                  <a:pt x="1896745" y="407034"/>
                </a:lnTo>
                <a:lnTo>
                  <a:pt x="1910080" y="414654"/>
                </a:lnTo>
                <a:lnTo>
                  <a:pt x="1941830" y="467359"/>
                </a:lnTo>
                <a:lnTo>
                  <a:pt x="1946910" y="529589"/>
                </a:lnTo>
                <a:lnTo>
                  <a:pt x="1945005" y="560069"/>
                </a:lnTo>
                <a:lnTo>
                  <a:pt x="1943100" y="594359"/>
                </a:lnTo>
                <a:lnTo>
                  <a:pt x="1939925" y="624204"/>
                </a:lnTo>
                <a:lnTo>
                  <a:pt x="1935480" y="654684"/>
                </a:lnTo>
                <a:lnTo>
                  <a:pt x="1927225" y="687704"/>
                </a:lnTo>
                <a:lnTo>
                  <a:pt x="1927225" y="690879"/>
                </a:lnTo>
                <a:lnTo>
                  <a:pt x="1927860" y="694689"/>
                </a:lnTo>
                <a:lnTo>
                  <a:pt x="1930400" y="695325"/>
                </a:lnTo>
                <a:lnTo>
                  <a:pt x="1933575" y="688339"/>
                </a:lnTo>
                <a:lnTo>
                  <a:pt x="1946275" y="644525"/>
                </a:lnTo>
                <a:lnTo>
                  <a:pt x="1957070" y="598169"/>
                </a:lnTo>
                <a:lnTo>
                  <a:pt x="1965325" y="551179"/>
                </a:lnTo>
                <a:lnTo>
                  <a:pt x="1969135" y="505459"/>
                </a:lnTo>
                <a:lnTo>
                  <a:pt x="1968500" y="473075"/>
                </a:lnTo>
                <a:lnTo>
                  <a:pt x="1964055" y="440054"/>
                </a:lnTo>
                <a:lnTo>
                  <a:pt x="1953260" y="409575"/>
                </a:lnTo>
                <a:lnTo>
                  <a:pt x="1948815" y="404494"/>
                </a:lnTo>
                <a:close/>
                <a:moveTo>
                  <a:pt x="1715770" y="463550"/>
                </a:moveTo>
                <a:lnTo>
                  <a:pt x="1684655" y="466089"/>
                </a:lnTo>
                <a:lnTo>
                  <a:pt x="1660525" y="484504"/>
                </a:lnTo>
                <a:lnTo>
                  <a:pt x="1651000" y="511175"/>
                </a:lnTo>
                <a:lnTo>
                  <a:pt x="1652270" y="539750"/>
                </a:lnTo>
                <a:lnTo>
                  <a:pt x="1680210" y="586739"/>
                </a:lnTo>
                <a:lnTo>
                  <a:pt x="1713230" y="614679"/>
                </a:lnTo>
                <a:lnTo>
                  <a:pt x="1757045" y="643254"/>
                </a:lnTo>
                <a:lnTo>
                  <a:pt x="1808480" y="666114"/>
                </a:lnTo>
                <a:lnTo>
                  <a:pt x="1864360" y="679450"/>
                </a:lnTo>
                <a:lnTo>
                  <a:pt x="1920240" y="676909"/>
                </a:lnTo>
                <a:lnTo>
                  <a:pt x="1923415" y="676275"/>
                </a:lnTo>
                <a:lnTo>
                  <a:pt x="1924050" y="673734"/>
                </a:lnTo>
                <a:lnTo>
                  <a:pt x="1916430" y="673734"/>
                </a:lnTo>
                <a:lnTo>
                  <a:pt x="1868805" y="672464"/>
                </a:lnTo>
                <a:lnTo>
                  <a:pt x="1823720" y="656589"/>
                </a:lnTo>
                <a:lnTo>
                  <a:pt x="1783080" y="633094"/>
                </a:lnTo>
                <a:lnTo>
                  <a:pt x="1749425" y="607694"/>
                </a:lnTo>
                <a:lnTo>
                  <a:pt x="1706245" y="568325"/>
                </a:lnTo>
                <a:lnTo>
                  <a:pt x="1678305" y="515619"/>
                </a:lnTo>
                <a:lnTo>
                  <a:pt x="1683385" y="490854"/>
                </a:lnTo>
                <a:lnTo>
                  <a:pt x="1708785" y="472439"/>
                </a:lnTo>
                <a:lnTo>
                  <a:pt x="1746885" y="472439"/>
                </a:lnTo>
                <a:lnTo>
                  <a:pt x="1715770" y="463550"/>
                </a:lnTo>
                <a:close/>
                <a:moveTo>
                  <a:pt x="1924685" y="672464"/>
                </a:moveTo>
                <a:lnTo>
                  <a:pt x="1916430" y="673734"/>
                </a:lnTo>
                <a:lnTo>
                  <a:pt x="1924050" y="673734"/>
                </a:lnTo>
                <a:lnTo>
                  <a:pt x="1924685" y="672464"/>
                </a:lnTo>
                <a:close/>
                <a:moveTo>
                  <a:pt x="1746885" y="472439"/>
                </a:moveTo>
                <a:lnTo>
                  <a:pt x="1708785" y="472439"/>
                </a:lnTo>
                <a:lnTo>
                  <a:pt x="1740535" y="476250"/>
                </a:lnTo>
                <a:lnTo>
                  <a:pt x="1771015" y="492125"/>
                </a:lnTo>
                <a:lnTo>
                  <a:pt x="1795780" y="510539"/>
                </a:lnTo>
                <a:lnTo>
                  <a:pt x="1802130" y="516254"/>
                </a:lnTo>
                <a:lnTo>
                  <a:pt x="1803400" y="512444"/>
                </a:lnTo>
                <a:lnTo>
                  <a:pt x="1801495" y="510539"/>
                </a:lnTo>
                <a:lnTo>
                  <a:pt x="1778000" y="490854"/>
                </a:lnTo>
                <a:lnTo>
                  <a:pt x="1748155" y="473075"/>
                </a:lnTo>
                <a:lnTo>
                  <a:pt x="1746885" y="472439"/>
                </a:lnTo>
                <a:close/>
                <a:moveTo>
                  <a:pt x="1901825" y="374014"/>
                </a:moveTo>
                <a:lnTo>
                  <a:pt x="1866900" y="382269"/>
                </a:lnTo>
                <a:lnTo>
                  <a:pt x="1833880" y="404494"/>
                </a:lnTo>
                <a:lnTo>
                  <a:pt x="1809750" y="435609"/>
                </a:lnTo>
                <a:lnTo>
                  <a:pt x="1802130" y="471804"/>
                </a:lnTo>
                <a:lnTo>
                  <a:pt x="1816735" y="507364"/>
                </a:lnTo>
                <a:lnTo>
                  <a:pt x="1821180" y="513079"/>
                </a:lnTo>
                <a:lnTo>
                  <a:pt x="1824355" y="511175"/>
                </a:lnTo>
                <a:lnTo>
                  <a:pt x="1818640" y="503554"/>
                </a:lnTo>
                <a:lnTo>
                  <a:pt x="1815465" y="497204"/>
                </a:lnTo>
                <a:lnTo>
                  <a:pt x="1816100" y="454025"/>
                </a:lnTo>
                <a:lnTo>
                  <a:pt x="1845945" y="415925"/>
                </a:lnTo>
                <a:lnTo>
                  <a:pt x="1881505" y="404494"/>
                </a:lnTo>
                <a:lnTo>
                  <a:pt x="1948815" y="404494"/>
                </a:lnTo>
                <a:lnTo>
                  <a:pt x="1932305" y="384809"/>
                </a:lnTo>
                <a:lnTo>
                  <a:pt x="1901825" y="374014"/>
                </a:lnTo>
                <a:close/>
                <a:moveTo>
                  <a:pt x="2125980" y="0"/>
                </a:moveTo>
                <a:lnTo>
                  <a:pt x="2069465" y="24764"/>
                </a:lnTo>
                <a:lnTo>
                  <a:pt x="2039620" y="66675"/>
                </a:lnTo>
                <a:lnTo>
                  <a:pt x="2023110" y="116204"/>
                </a:lnTo>
                <a:lnTo>
                  <a:pt x="2016125" y="168909"/>
                </a:lnTo>
                <a:lnTo>
                  <a:pt x="2017395" y="222250"/>
                </a:lnTo>
                <a:lnTo>
                  <a:pt x="2021840" y="273050"/>
                </a:lnTo>
                <a:lnTo>
                  <a:pt x="2030095" y="321944"/>
                </a:lnTo>
                <a:lnTo>
                  <a:pt x="2040890" y="372109"/>
                </a:lnTo>
                <a:lnTo>
                  <a:pt x="2054225" y="422909"/>
                </a:lnTo>
                <a:lnTo>
                  <a:pt x="2070100" y="473709"/>
                </a:lnTo>
                <a:lnTo>
                  <a:pt x="2087245" y="523239"/>
                </a:lnTo>
                <a:lnTo>
                  <a:pt x="2105025" y="571500"/>
                </a:lnTo>
                <a:lnTo>
                  <a:pt x="2123440" y="617219"/>
                </a:lnTo>
                <a:lnTo>
                  <a:pt x="2131695" y="631189"/>
                </a:lnTo>
                <a:lnTo>
                  <a:pt x="2135505" y="629284"/>
                </a:lnTo>
                <a:lnTo>
                  <a:pt x="2136775" y="621029"/>
                </a:lnTo>
                <a:lnTo>
                  <a:pt x="2136140" y="615314"/>
                </a:lnTo>
                <a:lnTo>
                  <a:pt x="2117725" y="565150"/>
                </a:lnTo>
                <a:lnTo>
                  <a:pt x="2104390" y="518794"/>
                </a:lnTo>
                <a:lnTo>
                  <a:pt x="2094230" y="473709"/>
                </a:lnTo>
                <a:lnTo>
                  <a:pt x="2085975" y="426719"/>
                </a:lnTo>
                <a:lnTo>
                  <a:pt x="2077085" y="373379"/>
                </a:lnTo>
                <a:lnTo>
                  <a:pt x="2070100" y="327025"/>
                </a:lnTo>
                <a:lnTo>
                  <a:pt x="2065020" y="278764"/>
                </a:lnTo>
                <a:lnTo>
                  <a:pt x="2063750" y="230504"/>
                </a:lnTo>
                <a:lnTo>
                  <a:pt x="2068830" y="182879"/>
                </a:lnTo>
                <a:lnTo>
                  <a:pt x="2082800" y="137794"/>
                </a:lnTo>
                <a:lnTo>
                  <a:pt x="2117090" y="87629"/>
                </a:lnTo>
                <a:lnTo>
                  <a:pt x="2171065" y="62229"/>
                </a:lnTo>
                <a:lnTo>
                  <a:pt x="2276460" y="62229"/>
                </a:lnTo>
                <a:lnTo>
                  <a:pt x="2262505" y="48894"/>
                </a:lnTo>
                <a:lnTo>
                  <a:pt x="2230120" y="26669"/>
                </a:lnTo>
                <a:lnTo>
                  <a:pt x="2195195" y="10794"/>
                </a:lnTo>
                <a:lnTo>
                  <a:pt x="2160270" y="1269"/>
                </a:lnTo>
                <a:lnTo>
                  <a:pt x="2125980" y="0"/>
                </a:lnTo>
                <a:close/>
                <a:moveTo>
                  <a:pt x="2594610" y="160654"/>
                </a:moveTo>
                <a:lnTo>
                  <a:pt x="2494915" y="160654"/>
                </a:lnTo>
                <a:lnTo>
                  <a:pt x="2533650" y="165100"/>
                </a:lnTo>
                <a:lnTo>
                  <a:pt x="2567940" y="191134"/>
                </a:lnTo>
                <a:lnTo>
                  <a:pt x="2581275" y="227329"/>
                </a:lnTo>
                <a:lnTo>
                  <a:pt x="2576195" y="269875"/>
                </a:lnTo>
                <a:lnTo>
                  <a:pt x="2557780" y="313054"/>
                </a:lnTo>
                <a:lnTo>
                  <a:pt x="2531745" y="353694"/>
                </a:lnTo>
                <a:lnTo>
                  <a:pt x="2505075" y="385444"/>
                </a:lnTo>
                <a:lnTo>
                  <a:pt x="2456815" y="433704"/>
                </a:lnTo>
                <a:lnTo>
                  <a:pt x="2424430" y="463550"/>
                </a:lnTo>
                <a:lnTo>
                  <a:pt x="2387600" y="494664"/>
                </a:lnTo>
                <a:lnTo>
                  <a:pt x="2346960" y="524509"/>
                </a:lnTo>
                <a:lnTo>
                  <a:pt x="2302510" y="550544"/>
                </a:lnTo>
                <a:lnTo>
                  <a:pt x="2254885" y="571500"/>
                </a:lnTo>
                <a:lnTo>
                  <a:pt x="2205355" y="584200"/>
                </a:lnTo>
                <a:lnTo>
                  <a:pt x="2145665" y="587375"/>
                </a:lnTo>
                <a:lnTo>
                  <a:pt x="2142490" y="589279"/>
                </a:lnTo>
                <a:lnTo>
                  <a:pt x="2143125" y="591184"/>
                </a:lnTo>
                <a:lnTo>
                  <a:pt x="2146935" y="593089"/>
                </a:lnTo>
                <a:lnTo>
                  <a:pt x="2201545" y="594359"/>
                </a:lnTo>
                <a:lnTo>
                  <a:pt x="2255520" y="586104"/>
                </a:lnTo>
                <a:lnTo>
                  <a:pt x="2308860" y="570229"/>
                </a:lnTo>
                <a:lnTo>
                  <a:pt x="2360295" y="547369"/>
                </a:lnTo>
                <a:lnTo>
                  <a:pt x="2408555" y="520064"/>
                </a:lnTo>
                <a:lnTo>
                  <a:pt x="2454275" y="488950"/>
                </a:lnTo>
                <a:lnTo>
                  <a:pt x="2496185" y="455929"/>
                </a:lnTo>
                <a:lnTo>
                  <a:pt x="2533015" y="422275"/>
                </a:lnTo>
                <a:lnTo>
                  <a:pt x="2564765" y="389254"/>
                </a:lnTo>
                <a:lnTo>
                  <a:pt x="2590800" y="359409"/>
                </a:lnTo>
                <a:lnTo>
                  <a:pt x="2621915" y="311784"/>
                </a:lnTo>
                <a:lnTo>
                  <a:pt x="2633980" y="274319"/>
                </a:lnTo>
                <a:lnTo>
                  <a:pt x="2636520" y="234950"/>
                </a:lnTo>
                <a:lnTo>
                  <a:pt x="2627630" y="196850"/>
                </a:lnTo>
                <a:lnTo>
                  <a:pt x="2602865" y="164464"/>
                </a:lnTo>
                <a:lnTo>
                  <a:pt x="2594610" y="160654"/>
                </a:lnTo>
                <a:close/>
                <a:moveTo>
                  <a:pt x="2276460" y="62229"/>
                </a:moveTo>
                <a:lnTo>
                  <a:pt x="2171065" y="62229"/>
                </a:lnTo>
                <a:lnTo>
                  <a:pt x="2195195" y="62864"/>
                </a:lnTo>
                <a:lnTo>
                  <a:pt x="2218690" y="68579"/>
                </a:lnTo>
                <a:lnTo>
                  <a:pt x="2240915" y="78104"/>
                </a:lnTo>
                <a:lnTo>
                  <a:pt x="2260600" y="91439"/>
                </a:lnTo>
                <a:lnTo>
                  <a:pt x="2306320" y="145414"/>
                </a:lnTo>
                <a:lnTo>
                  <a:pt x="2319020" y="193675"/>
                </a:lnTo>
                <a:lnTo>
                  <a:pt x="2315210" y="228600"/>
                </a:lnTo>
                <a:lnTo>
                  <a:pt x="2310765" y="241934"/>
                </a:lnTo>
                <a:lnTo>
                  <a:pt x="2306320" y="250825"/>
                </a:lnTo>
                <a:lnTo>
                  <a:pt x="2306955" y="255269"/>
                </a:lnTo>
                <a:lnTo>
                  <a:pt x="2310130" y="254634"/>
                </a:lnTo>
                <a:lnTo>
                  <a:pt x="2315210" y="248919"/>
                </a:lnTo>
                <a:lnTo>
                  <a:pt x="2332355" y="212725"/>
                </a:lnTo>
                <a:lnTo>
                  <a:pt x="2336800" y="176529"/>
                </a:lnTo>
                <a:lnTo>
                  <a:pt x="2329815" y="140969"/>
                </a:lnTo>
                <a:lnTo>
                  <a:pt x="2314575" y="107314"/>
                </a:lnTo>
                <a:lnTo>
                  <a:pt x="2291080" y="76200"/>
                </a:lnTo>
                <a:lnTo>
                  <a:pt x="2276460" y="62229"/>
                </a:lnTo>
                <a:close/>
                <a:moveTo>
                  <a:pt x="2512695" y="141604"/>
                </a:moveTo>
                <a:lnTo>
                  <a:pt x="2463165" y="156209"/>
                </a:lnTo>
                <a:lnTo>
                  <a:pt x="2416810" y="182879"/>
                </a:lnTo>
                <a:lnTo>
                  <a:pt x="2375535" y="215900"/>
                </a:lnTo>
                <a:lnTo>
                  <a:pt x="2343785" y="249554"/>
                </a:lnTo>
                <a:lnTo>
                  <a:pt x="2342515" y="252729"/>
                </a:lnTo>
                <a:lnTo>
                  <a:pt x="2343785" y="254634"/>
                </a:lnTo>
                <a:lnTo>
                  <a:pt x="2347595" y="254000"/>
                </a:lnTo>
                <a:lnTo>
                  <a:pt x="2354580" y="248284"/>
                </a:lnTo>
                <a:lnTo>
                  <a:pt x="2381885" y="222250"/>
                </a:lnTo>
                <a:lnTo>
                  <a:pt x="2416175" y="194944"/>
                </a:lnTo>
                <a:lnTo>
                  <a:pt x="2454910" y="172719"/>
                </a:lnTo>
                <a:lnTo>
                  <a:pt x="2494915" y="160654"/>
                </a:lnTo>
                <a:lnTo>
                  <a:pt x="2594610" y="160654"/>
                </a:lnTo>
                <a:lnTo>
                  <a:pt x="2560320" y="143509"/>
                </a:lnTo>
                <a:lnTo>
                  <a:pt x="2512695" y="141604"/>
                </a:lnTo>
                <a:close/>
              </a:path>
            </a:pathLst>
          </a:custGeom>
          <a:solidFill>
            <a:srgbClr val="f8554e">
              <a:alpha val="46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3231360" y="1035000"/>
            <a:ext cx="179280" cy="253080"/>
          </a:xfrm>
          <a:prstGeom prst="rect">
            <a:avLst/>
          </a:prstGeom>
          <a:ln w="0">
            <a:noFill/>
          </a:ln>
        </p:spPr>
      </p:pic>
      <p:sp>
        <p:nvSpPr>
          <p:cNvPr id="3" name="bg object 19"/>
          <p:cNvSpPr/>
          <p:nvPr/>
        </p:nvSpPr>
        <p:spPr>
          <a:xfrm>
            <a:off x="3117240" y="1032480"/>
            <a:ext cx="143640" cy="272520"/>
          </a:xfrm>
          <a:custGeom>
            <a:avLst/>
            <a:gdLst/>
            <a:ahLst/>
            <a:rect l="l" t="t" r="r" b="b"/>
            <a:pathLst>
              <a:path w="144145" h="273050">
                <a:moveTo>
                  <a:pt x="73660" y="0"/>
                </a:moveTo>
                <a:lnTo>
                  <a:pt x="34290" y="2540"/>
                </a:lnTo>
                <a:lnTo>
                  <a:pt x="8255" y="24129"/>
                </a:lnTo>
                <a:lnTo>
                  <a:pt x="0" y="51434"/>
                </a:lnTo>
                <a:lnTo>
                  <a:pt x="1905" y="80009"/>
                </a:lnTo>
                <a:lnTo>
                  <a:pt x="20955" y="133984"/>
                </a:lnTo>
                <a:lnTo>
                  <a:pt x="40005" y="168909"/>
                </a:lnTo>
                <a:lnTo>
                  <a:pt x="62230" y="203834"/>
                </a:lnTo>
                <a:lnTo>
                  <a:pt x="87630" y="237490"/>
                </a:lnTo>
                <a:lnTo>
                  <a:pt x="113030" y="267970"/>
                </a:lnTo>
                <a:lnTo>
                  <a:pt x="118110" y="273050"/>
                </a:lnTo>
                <a:lnTo>
                  <a:pt x="120015" y="271779"/>
                </a:lnTo>
                <a:lnTo>
                  <a:pt x="118745" y="268604"/>
                </a:lnTo>
                <a:lnTo>
                  <a:pt x="118110" y="265429"/>
                </a:lnTo>
                <a:lnTo>
                  <a:pt x="99695" y="241934"/>
                </a:lnTo>
                <a:lnTo>
                  <a:pt x="85725" y="219709"/>
                </a:lnTo>
                <a:lnTo>
                  <a:pt x="72390" y="196215"/>
                </a:lnTo>
                <a:lnTo>
                  <a:pt x="59055" y="169545"/>
                </a:lnTo>
                <a:lnTo>
                  <a:pt x="46990" y="146050"/>
                </a:lnTo>
                <a:lnTo>
                  <a:pt x="36195" y="120650"/>
                </a:lnTo>
                <a:lnTo>
                  <a:pt x="29210" y="93979"/>
                </a:lnTo>
                <a:lnTo>
                  <a:pt x="27940" y="67309"/>
                </a:lnTo>
                <a:lnTo>
                  <a:pt x="31115" y="53340"/>
                </a:lnTo>
                <a:lnTo>
                  <a:pt x="55880" y="22225"/>
                </a:lnTo>
                <a:lnTo>
                  <a:pt x="77470" y="17779"/>
                </a:lnTo>
                <a:lnTo>
                  <a:pt x="116840" y="17779"/>
                </a:lnTo>
                <a:lnTo>
                  <a:pt x="113030" y="13970"/>
                </a:lnTo>
                <a:lnTo>
                  <a:pt x="73660" y="0"/>
                </a:lnTo>
                <a:close/>
                <a:moveTo>
                  <a:pt x="116840" y="17779"/>
                </a:moveTo>
                <a:lnTo>
                  <a:pt x="77470" y="17779"/>
                </a:lnTo>
                <a:lnTo>
                  <a:pt x="88265" y="19050"/>
                </a:lnTo>
                <a:lnTo>
                  <a:pt x="98425" y="22225"/>
                </a:lnTo>
                <a:lnTo>
                  <a:pt x="125730" y="39370"/>
                </a:lnTo>
                <a:lnTo>
                  <a:pt x="138430" y="58420"/>
                </a:lnTo>
                <a:lnTo>
                  <a:pt x="141605" y="73659"/>
                </a:lnTo>
                <a:lnTo>
                  <a:pt x="140970" y="79375"/>
                </a:lnTo>
                <a:lnTo>
                  <a:pt x="139064" y="87629"/>
                </a:lnTo>
                <a:lnTo>
                  <a:pt x="142875" y="88265"/>
                </a:lnTo>
                <a:lnTo>
                  <a:pt x="144145" y="81915"/>
                </a:lnTo>
                <a:lnTo>
                  <a:pt x="140335" y="41909"/>
                </a:lnTo>
                <a:lnTo>
                  <a:pt x="116840" y="17779"/>
                </a:lnTo>
                <a:close/>
              </a:path>
            </a:pathLst>
          </a:custGeom>
          <a:solidFill>
            <a:srgbClr val="f8554e">
              <a:alpha val="46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" name="bg object 20" descr=""/>
          <p:cNvPicPr/>
          <p:nvPr/>
        </p:nvPicPr>
        <p:blipFill>
          <a:blip r:embed="rId4"/>
          <a:stretch/>
        </p:blipFill>
        <p:spPr>
          <a:xfrm>
            <a:off x="2907720" y="455760"/>
            <a:ext cx="196560" cy="20340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5"/>
          <a:stretch/>
        </p:blipFill>
        <p:spPr>
          <a:xfrm>
            <a:off x="63360" y="8178840"/>
            <a:ext cx="7429320" cy="2495880"/>
          </a:xfrm>
          <a:prstGeom prst="rect">
            <a:avLst/>
          </a:prstGeom>
          <a:ln w="0">
            <a:noFill/>
          </a:ln>
        </p:spPr>
      </p:pic>
      <p:sp>
        <p:nvSpPr>
          <p:cNvPr id="6" name="bg object 22"/>
          <p:cNvSpPr/>
          <p:nvPr/>
        </p:nvSpPr>
        <p:spPr>
          <a:xfrm>
            <a:off x="4861440" y="1727280"/>
            <a:ext cx="1210680" cy="1265760"/>
          </a:xfrm>
          <a:custGeom>
            <a:avLst/>
            <a:gdLst/>
            <a:ahLst/>
            <a:rect l="l" t="t" r="r" b="b"/>
            <a:pathLst>
              <a:path w="1210945" h="1266189">
                <a:moveTo>
                  <a:pt x="614044" y="0"/>
                </a:moveTo>
                <a:lnTo>
                  <a:pt x="567054" y="1270"/>
                </a:lnTo>
                <a:lnTo>
                  <a:pt x="520064" y="6350"/>
                </a:lnTo>
                <a:lnTo>
                  <a:pt x="473710" y="13970"/>
                </a:lnTo>
                <a:lnTo>
                  <a:pt x="427989" y="27940"/>
                </a:lnTo>
                <a:lnTo>
                  <a:pt x="384175" y="44450"/>
                </a:lnTo>
                <a:lnTo>
                  <a:pt x="341629" y="64770"/>
                </a:lnTo>
                <a:lnTo>
                  <a:pt x="300354" y="87630"/>
                </a:lnTo>
                <a:lnTo>
                  <a:pt x="260985" y="114300"/>
                </a:lnTo>
                <a:lnTo>
                  <a:pt x="223519" y="143510"/>
                </a:lnTo>
                <a:lnTo>
                  <a:pt x="187960" y="175260"/>
                </a:lnTo>
                <a:lnTo>
                  <a:pt x="154939" y="210820"/>
                </a:lnTo>
                <a:lnTo>
                  <a:pt x="124460" y="247650"/>
                </a:lnTo>
                <a:lnTo>
                  <a:pt x="96519" y="287020"/>
                </a:lnTo>
                <a:lnTo>
                  <a:pt x="71754" y="326390"/>
                </a:lnTo>
                <a:lnTo>
                  <a:pt x="50800" y="369570"/>
                </a:lnTo>
                <a:lnTo>
                  <a:pt x="32385" y="414020"/>
                </a:lnTo>
                <a:lnTo>
                  <a:pt x="17779" y="458470"/>
                </a:lnTo>
                <a:lnTo>
                  <a:pt x="7619" y="504190"/>
                </a:lnTo>
                <a:lnTo>
                  <a:pt x="1269" y="552450"/>
                </a:lnTo>
                <a:lnTo>
                  <a:pt x="0" y="599440"/>
                </a:lnTo>
                <a:lnTo>
                  <a:pt x="4444" y="647700"/>
                </a:lnTo>
                <a:lnTo>
                  <a:pt x="13969" y="693420"/>
                </a:lnTo>
                <a:lnTo>
                  <a:pt x="29210" y="737870"/>
                </a:lnTo>
                <a:lnTo>
                  <a:pt x="50164" y="781050"/>
                </a:lnTo>
                <a:lnTo>
                  <a:pt x="77469" y="820420"/>
                </a:lnTo>
                <a:lnTo>
                  <a:pt x="108585" y="857250"/>
                </a:lnTo>
                <a:lnTo>
                  <a:pt x="144144" y="890270"/>
                </a:lnTo>
                <a:lnTo>
                  <a:pt x="182879" y="919480"/>
                </a:lnTo>
                <a:lnTo>
                  <a:pt x="224154" y="944880"/>
                </a:lnTo>
                <a:lnTo>
                  <a:pt x="264160" y="965200"/>
                </a:lnTo>
                <a:lnTo>
                  <a:pt x="306069" y="981710"/>
                </a:lnTo>
                <a:lnTo>
                  <a:pt x="353694" y="994410"/>
                </a:lnTo>
                <a:lnTo>
                  <a:pt x="440689" y="1010920"/>
                </a:lnTo>
                <a:lnTo>
                  <a:pt x="460375" y="1017270"/>
                </a:lnTo>
                <a:lnTo>
                  <a:pt x="478789" y="1023620"/>
                </a:lnTo>
                <a:lnTo>
                  <a:pt x="479425" y="1024890"/>
                </a:lnTo>
                <a:lnTo>
                  <a:pt x="481964" y="1024890"/>
                </a:lnTo>
                <a:lnTo>
                  <a:pt x="466089" y="1078230"/>
                </a:lnTo>
                <a:lnTo>
                  <a:pt x="455294" y="1131570"/>
                </a:lnTo>
                <a:lnTo>
                  <a:pt x="445135" y="1187450"/>
                </a:lnTo>
                <a:lnTo>
                  <a:pt x="430529" y="1239520"/>
                </a:lnTo>
                <a:lnTo>
                  <a:pt x="430529" y="1252220"/>
                </a:lnTo>
                <a:lnTo>
                  <a:pt x="437514" y="1262380"/>
                </a:lnTo>
                <a:lnTo>
                  <a:pt x="447675" y="1266190"/>
                </a:lnTo>
                <a:lnTo>
                  <a:pt x="459739" y="1264920"/>
                </a:lnTo>
                <a:lnTo>
                  <a:pt x="492125" y="1244600"/>
                </a:lnTo>
                <a:lnTo>
                  <a:pt x="520700" y="1219200"/>
                </a:lnTo>
                <a:lnTo>
                  <a:pt x="538479" y="1197610"/>
                </a:lnTo>
                <a:lnTo>
                  <a:pt x="481329" y="1197610"/>
                </a:lnTo>
                <a:lnTo>
                  <a:pt x="485775" y="1155700"/>
                </a:lnTo>
                <a:lnTo>
                  <a:pt x="489585" y="1112520"/>
                </a:lnTo>
                <a:lnTo>
                  <a:pt x="494664" y="1069340"/>
                </a:lnTo>
                <a:lnTo>
                  <a:pt x="501650" y="1027430"/>
                </a:lnTo>
                <a:lnTo>
                  <a:pt x="507364" y="1024890"/>
                </a:lnTo>
                <a:lnTo>
                  <a:pt x="512444" y="1022350"/>
                </a:lnTo>
                <a:lnTo>
                  <a:pt x="516254" y="1017270"/>
                </a:lnTo>
                <a:lnTo>
                  <a:pt x="520064" y="1007110"/>
                </a:lnTo>
                <a:lnTo>
                  <a:pt x="520064" y="996950"/>
                </a:lnTo>
                <a:lnTo>
                  <a:pt x="468629" y="963930"/>
                </a:lnTo>
                <a:lnTo>
                  <a:pt x="427354" y="953770"/>
                </a:lnTo>
                <a:lnTo>
                  <a:pt x="385444" y="946150"/>
                </a:lnTo>
                <a:lnTo>
                  <a:pt x="344169" y="937260"/>
                </a:lnTo>
                <a:lnTo>
                  <a:pt x="302894" y="923290"/>
                </a:lnTo>
                <a:lnTo>
                  <a:pt x="263525" y="905510"/>
                </a:lnTo>
                <a:lnTo>
                  <a:pt x="225425" y="882650"/>
                </a:lnTo>
                <a:lnTo>
                  <a:pt x="190500" y="857250"/>
                </a:lnTo>
                <a:lnTo>
                  <a:pt x="150494" y="821690"/>
                </a:lnTo>
                <a:lnTo>
                  <a:pt x="116839" y="782320"/>
                </a:lnTo>
                <a:lnTo>
                  <a:pt x="89535" y="737870"/>
                </a:lnTo>
                <a:lnTo>
                  <a:pt x="69850" y="692150"/>
                </a:lnTo>
                <a:lnTo>
                  <a:pt x="57150" y="641350"/>
                </a:lnTo>
                <a:lnTo>
                  <a:pt x="52704" y="588010"/>
                </a:lnTo>
                <a:lnTo>
                  <a:pt x="55879" y="538480"/>
                </a:lnTo>
                <a:lnTo>
                  <a:pt x="64769" y="490220"/>
                </a:lnTo>
                <a:lnTo>
                  <a:pt x="78739" y="443230"/>
                </a:lnTo>
                <a:lnTo>
                  <a:pt x="97789" y="396240"/>
                </a:lnTo>
                <a:lnTo>
                  <a:pt x="120014" y="353060"/>
                </a:lnTo>
                <a:lnTo>
                  <a:pt x="146050" y="311150"/>
                </a:lnTo>
                <a:lnTo>
                  <a:pt x="176529" y="269240"/>
                </a:lnTo>
                <a:lnTo>
                  <a:pt x="209550" y="229870"/>
                </a:lnTo>
                <a:lnTo>
                  <a:pt x="246379" y="194310"/>
                </a:lnTo>
                <a:lnTo>
                  <a:pt x="285750" y="161290"/>
                </a:lnTo>
                <a:lnTo>
                  <a:pt x="327660" y="132080"/>
                </a:lnTo>
                <a:lnTo>
                  <a:pt x="372110" y="106680"/>
                </a:lnTo>
                <a:lnTo>
                  <a:pt x="419100" y="86360"/>
                </a:lnTo>
                <a:lnTo>
                  <a:pt x="466725" y="71120"/>
                </a:lnTo>
                <a:lnTo>
                  <a:pt x="515619" y="59690"/>
                </a:lnTo>
                <a:lnTo>
                  <a:pt x="565150" y="53340"/>
                </a:lnTo>
                <a:lnTo>
                  <a:pt x="614679" y="52070"/>
                </a:lnTo>
                <a:lnTo>
                  <a:pt x="864597" y="52070"/>
                </a:lnTo>
                <a:lnTo>
                  <a:pt x="845819" y="44450"/>
                </a:lnTo>
                <a:lnTo>
                  <a:pt x="800735" y="27940"/>
                </a:lnTo>
                <a:lnTo>
                  <a:pt x="754379" y="16510"/>
                </a:lnTo>
                <a:lnTo>
                  <a:pt x="708025" y="7620"/>
                </a:lnTo>
                <a:lnTo>
                  <a:pt x="661035" y="1270"/>
                </a:lnTo>
                <a:lnTo>
                  <a:pt x="614044" y="0"/>
                </a:lnTo>
                <a:close/>
                <a:moveTo>
                  <a:pt x="641350" y="1002030"/>
                </a:moveTo>
                <a:lnTo>
                  <a:pt x="633729" y="1003300"/>
                </a:lnTo>
                <a:lnTo>
                  <a:pt x="619125" y="1013460"/>
                </a:lnTo>
                <a:lnTo>
                  <a:pt x="606425" y="1028700"/>
                </a:lnTo>
                <a:lnTo>
                  <a:pt x="584835" y="1060450"/>
                </a:lnTo>
                <a:lnTo>
                  <a:pt x="551814" y="1107440"/>
                </a:lnTo>
                <a:lnTo>
                  <a:pt x="527050" y="1143000"/>
                </a:lnTo>
                <a:lnTo>
                  <a:pt x="497204" y="1181100"/>
                </a:lnTo>
                <a:lnTo>
                  <a:pt x="481329" y="1197610"/>
                </a:lnTo>
                <a:lnTo>
                  <a:pt x="538479" y="1197610"/>
                </a:lnTo>
                <a:lnTo>
                  <a:pt x="546100" y="1188720"/>
                </a:lnTo>
                <a:lnTo>
                  <a:pt x="569594" y="1158240"/>
                </a:lnTo>
                <a:lnTo>
                  <a:pt x="593725" y="1125220"/>
                </a:lnTo>
                <a:lnTo>
                  <a:pt x="617219" y="1090930"/>
                </a:lnTo>
                <a:lnTo>
                  <a:pt x="628650" y="1074420"/>
                </a:lnTo>
                <a:lnTo>
                  <a:pt x="643889" y="1054100"/>
                </a:lnTo>
                <a:lnTo>
                  <a:pt x="648335" y="1049020"/>
                </a:lnTo>
                <a:lnTo>
                  <a:pt x="652144" y="1043940"/>
                </a:lnTo>
                <a:lnTo>
                  <a:pt x="687704" y="1043940"/>
                </a:lnTo>
                <a:lnTo>
                  <a:pt x="706119" y="1042670"/>
                </a:lnTo>
                <a:lnTo>
                  <a:pt x="760094" y="1035050"/>
                </a:lnTo>
                <a:lnTo>
                  <a:pt x="802639" y="1023620"/>
                </a:lnTo>
                <a:lnTo>
                  <a:pt x="815975" y="1018540"/>
                </a:lnTo>
                <a:lnTo>
                  <a:pt x="848360" y="1010920"/>
                </a:lnTo>
                <a:lnTo>
                  <a:pt x="659129" y="1010920"/>
                </a:lnTo>
                <a:lnTo>
                  <a:pt x="654685" y="1005840"/>
                </a:lnTo>
                <a:lnTo>
                  <a:pt x="648335" y="1003300"/>
                </a:lnTo>
                <a:lnTo>
                  <a:pt x="641350" y="1002030"/>
                </a:lnTo>
                <a:close/>
                <a:moveTo>
                  <a:pt x="1167129" y="300990"/>
                </a:moveTo>
                <a:lnTo>
                  <a:pt x="1167129" y="528320"/>
                </a:lnTo>
                <a:lnTo>
                  <a:pt x="1163954" y="579120"/>
                </a:lnTo>
                <a:lnTo>
                  <a:pt x="1156969" y="629920"/>
                </a:lnTo>
                <a:lnTo>
                  <a:pt x="1145539" y="680720"/>
                </a:lnTo>
                <a:lnTo>
                  <a:pt x="1129029" y="731520"/>
                </a:lnTo>
                <a:lnTo>
                  <a:pt x="1106804" y="778510"/>
                </a:lnTo>
                <a:lnTo>
                  <a:pt x="1078864" y="822960"/>
                </a:lnTo>
                <a:lnTo>
                  <a:pt x="1045844" y="863600"/>
                </a:lnTo>
                <a:lnTo>
                  <a:pt x="1006475" y="899160"/>
                </a:lnTo>
                <a:lnTo>
                  <a:pt x="965200" y="928370"/>
                </a:lnTo>
                <a:lnTo>
                  <a:pt x="920750" y="952500"/>
                </a:lnTo>
                <a:lnTo>
                  <a:pt x="874394" y="972820"/>
                </a:lnTo>
                <a:lnTo>
                  <a:pt x="826769" y="986790"/>
                </a:lnTo>
                <a:lnTo>
                  <a:pt x="777239" y="998220"/>
                </a:lnTo>
                <a:lnTo>
                  <a:pt x="727075" y="1005840"/>
                </a:lnTo>
                <a:lnTo>
                  <a:pt x="685800" y="1010920"/>
                </a:lnTo>
                <a:lnTo>
                  <a:pt x="848360" y="1010920"/>
                </a:lnTo>
                <a:lnTo>
                  <a:pt x="895985" y="996950"/>
                </a:lnTo>
                <a:lnTo>
                  <a:pt x="934085" y="981710"/>
                </a:lnTo>
                <a:lnTo>
                  <a:pt x="970914" y="963930"/>
                </a:lnTo>
                <a:lnTo>
                  <a:pt x="1010919" y="938530"/>
                </a:lnTo>
                <a:lnTo>
                  <a:pt x="1048385" y="909320"/>
                </a:lnTo>
                <a:lnTo>
                  <a:pt x="1082039" y="876300"/>
                </a:lnTo>
                <a:lnTo>
                  <a:pt x="1111885" y="839470"/>
                </a:lnTo>
                <a:lnTo>
                  <a:pt x="1137919" y="801370"/>
                </a:lnTo>
                <a:lnTo>
                  <a:pt x="1160144" y="758190"/>
                </a:lnTo>
                <a:lnTo>
                  <a:pt x="1177289" y="716280"/>
                </a:lnTo>
                <a:lnTo>
                  <a:pt x="1190625" y="670560"/>
                </a:lnTo>
                <a:lnTo>
                  <a:pt x="1200785" y="624840"/>
                </a:lnTo>
                <a:lnTo>
                  <a:pt x="1207769" y="577850"/>
                </a:lnTo>
                <a:lnTo>
                  <a:pt x="1210944" y="530860"/>
                </a:lnTo>
                <a:lnTo>
                  <a:pt x="1210944" y="483870"/>
                </a:lnTo>
                <a:lnTo>
                  <a:pt x="1207135" y="438150"/>
                </a:lnTo>
                <a:lnTo>
                  <a:pt x="1198879" y="391160"/>
                </a:lnTo>
                <a:lnTo>
                  <a:pt x="1186179" y="345440"/>
                </a:lnTo>
                <a:lnTo>
                  <a:pt x="1167764" y="303530"/>
                </a:lnTo>
                <a:lnTo>
                  <a:pt x="1167129" y="300990"/>
                </a:lnTo>
                <a:close/>
                <a:moveTo>
                  <a:pt x="508000" y="275590"/>
                </a:moveTo>
                <a:lnTo>
                  <a:pt x="476885" y="285750"/>
                </a:lnTo>
                <a:lnTo>
                  <a:pt x="455294" y="309880"/>
                </a:lnTo>
                <a:lnTo>
                  <a:pt x="442594" y="342900"/>
                </a:lnTo>
                <a:lnTo>
                  <a:pt x="437514" y="374650"/>
                </a:lnTo>
                <a:lnTo>
                  <a:pt x="441960" y="421640"/>
                </a:lnTo>
                <a:lnTo>
                  <a:pt x="453389" y="468630"/>
                </a:lnTo>
                <a:lnTo>
                  <a:pt x="483869" y="560070"/>
                </a:lnTo>
                <a:lnTo>
                  <a:pt x="490219" y="584200"/>
                </a:lnTo>
                <a:lnTo>
                  <a:pt x="501650" y="633730"/>
                </a:lnTo>
                <a:lnTo>
                  <a:pt x="508000" y="656590"/>
                </a:lnTo>
                <a:lnTo>
                  <a:pt x="510539" y="666750"/>
                </a:lnTo>
                <a:lnTo>
                  <a:pt x="513714" y="675640"/>
                </a:lnTo>
                <a:lnTo>
                  <a:pt x="517525" y="685800"/>
                </a:lnTo>
                <a:lnTo>
                  <a:pt x="521969" y="694690"/>
                </a:lnTo>
                <a:lnTo>
                  <a:pt x="523239" y="699770"/>
                </a:lnTo>
                <a:lnTo>
                  <a:pt x="523875" y="704850"/>
                </a:lnTo>
                <a:lnTo>
                  <a:pt x="525144" y="707390"/>
                </a:lnTo>
                <a:lnTo>
                  <a:pt x="527050" y="716280"/>
                </a:lnTo>
                <a:lnTo>
                  <a:pt x="532129" y="734060"/>
                </a:lnTo>
                <a:lnTo>
                  <a:pt x="535939" y="742950"/>
                </a:lnTo>
                <a:lnTo>
                  <a:pt x="538479" y="755650"/>
                </a:lnTo>
                <a:lnTo>
                  <a:pt x="540385" y="762000"/>
                </a:lnTo>
                <a:lnTo>
                  <a:pt x="542925" y="768350"/>
                </a:lnTo>
                <a:lnTo>
                  <a:pt x="546735" y="773430"/>
                </a:lnTo>
                <a:lnTo>
                  <a:pt x="553085" y="775970"/>
                </a:lnTo>
                <a:lnTo>
                  <a:pt x="560069" y="775970"/>
                </a:lnTo>
                <a:lnTo>
                  <a:pt x="565785" y="772160"/>
                </a:lnTo>
                <a:lnTo>
                  <a:pt x="565785" y="770890"/>
                </a:lnTo>
                <a:lnTo>
                  <a:pt x="567054" y="770890"/>
                </a:lnTo>
                <a:lnTo>
                  <a:pt x="581660" y="763270"/>
                </a:lnTo>
                <a:lnTo>
                  <a:pt x="595629" y="754380"/>
                </a:lnTo>
                <a:lnTo>
                  <a:pt x="610235" y="744220"/>
                </a:lnTo>
                <a:lnTo>
                  <a:pt x="623569" y="732790"/>
                </a:lnTo>
                <a:lnTo>
                  <a:pt x="662939" y="703580"/>
                </a:lnTo>
                <a:lnTo>
                  <a:pt x="701675" y="673100"/>
                </a:lnTo>
                <a:lnTo>
                  <a:pt x="739139" y="638810"/>
                </a:lnTo>
                <a:lnTo>
                  <a:pt x="774064" y="604520"/>
                </a:lnTo>
                <a:lnTo>
                  <a:pt x="805814" y="566420"/>
                </a:lnTo>
                <a:lnTo>
                  <a:pt x="834389" y="525780"/>
                </a:lnTo>
                <a:lnTo>
                  <a:pt x="863600" y="464820"/>
                </a:lnTo>
                <a:lnTo>
                  <a:pt x="872489" y="434340"/>
                </a:lnTo>
                <a:lnTo>
                  <a:pt x="638175" y="434340"/>
                </a:lnTo>
                <a:lnTo>
                  <a:pt x="636269" y="431800"/>
                </a:lnTo>
                <a:lnTo>
                  <a:pt x="633729" y="427990"/>
                </a:lnTo>
                <a:lnTo>
                  <a:pt x="630554" y="426720"/>
                </a:lnTo>
                <a:lnTo>
                  <a:pt x="625475" y="407670"/>
                </a:lnTo>
                <a:lnTo>
                  <a:pt x="609600" y="370840"/>
                </a:lnTo>
                <a:lnTo>
                  <a:pt x="582929" y="327660"/>
                </a:lnTo>
                <a:lnTo>
                  <a:pt x="536575" y="284480"/>
                </a:lnTo>
                <a:lnTo>
                  <a:pt x="508000" y="275590"/>
                </a:lnTo>
                <a:close/>
                <a:moveTo>
                  <a:pt x="864597" y="52070"/>
                </a:moveTo>
                <a:lnTo>
                  <a:pt x="614679" y="52070"/>
                </a:lnTo>
                <a:lnTo>
                  <a:pt x="664210" y="55880"/>
                </a:lnTo>
                <a:lnTo>
                  <a:pt x="713739" y="62230"/>
                </a:lnTo>
                <a:lnTo>
                  <a:pt x="762635" y="72390"/>
                </a:lnTo>
                <a:lnTo>
                  <a:pt x="810894" y="86360"/>
                </a:lnTo>
                <a:lnTo>
                  <a:pt x="857885" y="104140"/>
                </a:lnTo>
                <a:lnTo>
                  <a:pt x="904239" y="125730"/>
                </a:lnTo>
                <a:lnTo>
                  <a:pt x="948054" y="149860"/>
                </a:lnTo>
                <a:lnTo>
                  <a:pt x="981710" y="171450"/>
                </a:lnTo>
                <a:lnTo>
                  <a:pt x="1014729" y="193040"/>
                </a:lnTo>
                <a:lnTo>
                  <a:pt x="1045210" y="218440"/>
                </a:lnTo>
                <a:lnTo>
                  <a:pt x="1073785" y="247650"/>
                </a:lnTo>
                <a:lnTo>
                  <a:pt x="1116329" y="308610"/>
                </a:lnTo>
                <a:lnTo>
                  <a:pt x="1145539" y="375920"/>
                </a:lnTo>
                <a:lnTo>
                  <a:pt x="1158239" y="426720"/>
                </a:lnTo>
                <a:lnTo>
                  <a:pt x="1165225" y="477520"/>
                </a:lnTo>
                <a:lnTo>
                  <a:pt x="1167129" y="528320"/>
                </a:lnTo>
                <a:lnTo>
                  <a:pt x="1167129" y="300990"/>
                </a:lnTo>
                <a:lnTo>
                  <a:pt x="1145539" y="261620"/>
                </a:lnTo>
                <a:lnTo>
                  <a:pt x="1118235" y="223520"/>
                </a:lnTo>
                <a:lnTo>
                  <a:pt x="1087119" y="190500"/>
                </a:lnTo>
                <a:lnTo>
                  <a:pt x="1051560" y="158750"/>
                </a:lnTo>
                <a:lnTo>
                  <a:pt x="1013460" y="130810"/>
                </a:lnTo>
                <a:lnTo>
                  <a:pt x="973454" y="105410"/>
                </a:lnTo>
                <a:lnTo>
                  <a:pt x="932179" y="82550"/>
                </a:lnTo>
                <a:lnTo>
                  <a:pt x="889635" y="62230"/>
                </a:lnTo>
                <a:lnTo>
                  <a:pt x="864597" y="52070"/>
                </a:lnTo>
                <a:close/>
                <a:moveTo>
                  <a:pt x="781050" y="303530"/>
                </a:moveTo>
                <a:lnTo>
                  <a:pt x="735329" y="318770"/>
                </a:lnTo>
                <a:lnTo>
                  <a:pt x="700404" y="342900"/>
                </a:lnTo>
                <a:lnTo>
                  <a:pt x="661035" y="389890"/>
                </a:lnTo>
                <a:lnTo>
                  <a:pt x="638175" y="434340"/>
                </a:lnTo>
                <a:lnTo>
                  <a:pt x="872489" y="434340"/>
                </a:lnTo>
                <a:lnTo>
                  <a:pt x="873760" y="429260"/>
                </a:lnTo>
                <a:lnTo>
                  <a:pt x="877569" y="393700"/>
                </a:lnTo>
                <a:lnTo>
                  <a:pt x="877569" y="379730"/>
                </a:lnTo>
                <a:lnTo>
                  <a:pt x="856614" y="325120"/>
                </a:lnTo>
                <a:lnTo>
                  <a:pt x="822960" y="306070"/>
                </a:lnTo>
                <a:lnTo>
                  <a:pt x="781050" y="30353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" name="bg object 23" descr=""/>
          <p:cNvPicPr/>
          <p:nvPr/>
        </p:nvPicPr>
        <p:blipFill>
          <a:blip r:embed="rId6"/>
          <a:stretch/>
        </p:blipFill>
        <p:spPr>
          <a:xfrm>
            <a:off x="3054960" y="6961680"/>
            <a:ext cx="1437120" cy="121500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24" descr=""/>
          <p:cNvPicPr/>
          <p:nvPr/>
        </p:nvPicPr>
        <p:blipFill>
          <a:blip r:embed="rId7"/>
          <a:stretch/>
        </p:blipFill>
        <p:spPr>
          <a:xfrm>
            <a:off x="1632600" y="5255280"/>
            <a:ext cx="4250880" cy="990360"/>
          </a:xfrm>
          <a:prstGeom prst="rect">
            <a:avLst/>
          </a:prstGeom>
          <a:ln w="0">
            <a:noFill/>
          </a:ln>
        </p:spPr>
      </p:pic>
      <p:sp>
        <p:nvSpPr>
          <p:cNvPr id="9" name="bg object 25"/>
          <p:cNvSpPr/>
          <p:nvPr/>
        </p:nvSpPr>
        <p:spPr>
          <a:xfrm>
            <a:off x="863640" y="6311880"/>
            <a:ext cx="5829120" cy="362880"/>
          </a:xfrm>
          <a:custGeom>
            <a:avLst/>
            <a:gdLst/>
            <a:ahLst/>
            <a:rect l="l" t="t" r="r" b="b"/>
            <a:pathLst>
              <a:path w="5829300" h="363220">
                <a:moveTo>
                  <a:pt x="111125" y="0"/>
                </a:moveTo>
                <a:lnTo>
                  <a:pt x="69215" y="0"/>
                </a:lnTo>
                <a:lnTo>
                  <a:pt x="32384" y="19050"/>
                </a:lnTo>
                <a:lnTo>
                  <a:pt x="6350" y="54610"/>
                </a:lnTo>
                <a:lnTo>
                  <a:pt x="0" y="90170"/>
                </a:lnTo>
                <a:lnTo>
                  <a:pt x="7619" y="127000"/>
                </a:lnTo>
                <a:lnTo>
                  <a:pt x="40005" y="191770"/>
                </a:lnTo>
                <a:lnTo>
                  <a:pt x="68580" y="228600"/>
                </a:lnTo>
                <a:lnTo>
                  <a:pt x="101600" y="261620"/>
                </a:lnTo>
                <a:lnTo>
                  <a:pt x="135890" y="292100"/>
                </a:lnTo>
                <a:lnTo>
                  <a:pt x="169544" y="323850"/>
                </a:lnTo>
                <a:lnTo>
                  <a:pt x="200025" y="356870"/>
                </a:lnTo>
                <a:lnTo>
                  <a:pt x="205105" y="363220"/>
                </a:lnTo>
                <a:lnTo>
                  <a:pt x="210819" y="363220"/>
                </a:lnTo>
                <a:lnTo>
                  <a:pt x="215265" y="361950"/>
                </a:lnTo>
                <a:lnTo>
                  <a:pt x="227330" y="361950"/>
                </a:lnTo>
                <a:lnTo>
                  <a:pt x="229869" y="356870"/>
                </a:lnTo>
                <a:lnTo>
                  <a:pt x="256540" y="327660"/>
                </a:lnTo>
                <a:lnTo>
                  <a:pt x="215265" y="327660"/>
                </a:lnTo>
                <a:lnTo>
                  <a:pt x="180975" y="292100"/>
                </a:lnTo>
                <a:lnTo>
                  <a:pt x="109219" y="224790"/>
                </a:lnTo>
                <a:lnTo>
                  <a:pt x="75565" y="187960"/>
                </a:lnTo>
                <a:lnTo>
                  <a:pt x="47625" y="146050"/>
                </a:lnTo>
                <a:lnTo>
                  <a:pt x="33655" y="109220"/>
                </a:lnTo>
                <a:lnTo>
                  <a:pt x="33019" y="77470"/>
                </a:lnTo>
                <a:lnTo>
                  <a:pt x="46990" y="50800"/>
                </a:lnTo>
                <a:lnTo>
                  <a:pt x="79375" y="31750"/>
                </a:lnTo>
                <a:lnTo>
                  <a:pt x="123825" y="29210"/>
                </a:lnTo>
                <a:lnTo>
                  <a:pt x="182244" y="29210"/>
                </a:lnTo>
                <a:lnTo>
                  <a:pt x="153034" y="10160"/>
                </a:lnTo>
                <a:lnTo>
                  <a:pt x="111125" y="0"/>
                </a:lnTo>
                <a:close/>
                <a:moveTo>
                  <a:pt x="227330" y="361950"/>
                </a:moveTo>
                <a:lnTo>
                  <a:pt x="215265" y="361950"/>
                </a:lnTo>
                <a:lnTo>
                  <a:pt x="219709" y="363220"/>
                </a:lnTo>
                <a:lnTo>
                  <a:pt x="225425" y="363220"/>
                </a:lnTo>
                <a:lnTo>
                  <a:pt x="227330" y="361950"/>
                </a:lnTo>
                <a:close/>
                <a:moveTo>
                  <a:pt x="5476875" y="190500"/>
                </a:moveTo>
                <a:lnTo>
                  <a:pt x="5438775" y="190500"/>
                </a:lnTo>
                <a:lnTo>
                  <a:pt x="5439410" y="191770"/>
                </a:lnTo>
                <a:lnTo>
                  <a:pt x="5467985" y="228600"/>
                </a:lnTo>
                <a:lnTo>
                  <a:pt x="5500370" y="261620"/>
                </a:lnTo>
                <a:lnTo>
                  <a:pt x="5534660" y="292100"/>
                </a:lnTo>
                <a:lnTo>
                  <a:pt x="5568315" y="323850"/>
                </a:lnTo>
                <a:lnTo>
                  <a:pt x="5599430" y="356870"/>
                </a:lnTo>
                <a:lnTo>
                  <a:pt x="5603875" y="363220"/>
                </a:lnTo>
                <a:lnTo>
                  <a:pt x="5609590" y="363220"/>
                </a:lnTo>
                <a:lnTo>
                  <a:pt x="5614035" y="361950"/>
                </a:lnTo>
                <a:lnTo>
                  <a:pt x="5626100" y="361950"/>
                </a:lnTo>
                <a:lnTo>
                  <a:pt x="5629275" y="356870"/>
                </a:lnTo>
                <a:lnTo>
                  <a:pt x="5655309" y="327660"/>
                </a:lnTo>
                <a:lnTo>
                  <a:pt x="5614035" y="327660"/>
                </a:lnTo>
                <a:lnTo>
                  <a:pt x="5580380" y="292100"/>
                </a:lnTo>
                <a:lnTo>
                  <a:pt x="5507990" y="224790"/>
                </a:lnTo>
                <a:lnTo>
                  <a:pt x="5476875" y="190500"/>
                </a:lnTo>
                <a:close/>
                <a:moveTo>
                  <a:pt x="5626100" y="361950"/>
                </a:moveTo>
                <a:lnTo>
                  <a:pt x="5614035" y="361950"/>
                </a:lnTo>
                <a:lnTo>
                  <a:pt x="5619115" y="363220"/>
                </a:lnTo>
                <a:lnTo>
                  <a:pt x="5624830" y="363220"/>
                </a:lnTo>
                <a:lnTo>
                  <a:pt x="5626100" y="361950"/>
                </a:lnTo>
                <a:close/>
                <a:moveTo>
                  <a:pt x="405765" y="29210"/>
                </a:moveTo>
                <a:lnTo>
                  <a:pt x="306705" y="29210"/>
                </a:lnTo>
                <a:lnTo>
                  <a:pt x="351155" y="31750"/>
                </a:lnTo>
                <a:lnTo>
                  <a:pt x="383540" y="50800"/>
                </a:lnTo>
                <a:lnTo>
                  <a:pt x="397509" y="77470"/>
                </a:lnTo>
                <a:lnTo>
                  <a:pt x="396875" y="109220"/>
                </a:lnTo>
                <a:lnTo>
                  <a:pt x="382905" y="146050"/>
                </a:lnTo>
                <a:lnTo>
                  <a:pt x="354965" y="187960"/>
                </a:lnTo>
                <a:lnTo>
                  <a:pt x="321309" y="224790"/>
                </a:lnTo>
                <a:lnTo>
                  <a:pt x="249555" y="292100"/>
                </a:lnTo>
                <a:lnTo>
                  <a:pt x="215265" y="327660"/>
                </a:lnTo>
                <a:lnTo>
                  <a:pt x="256540" y="327660"/>
                </a:lnTo>
                <a:lnTo>
                  <a:pt x="260984" y="323850"/>
                </a:lnTo>
                <a:lnTo>
                  <a:pt x="294640" y="292100"/>
                </a:lnTo>
                <a:lnTo>
                  <a:pt x="328930" y="261620"/>
                </a:lnTo>
                <a:lnTo>
                  <a:pt x="361950" y="228600"/>
                </a:lnTo>
                <a:lnTo>
                  <a:pt x="389890" y="191770"/>
                </a:lnTo>
                <a:lnTo>
                  <a:pt x="391159" y="190500"/>
                </a:lnTo>
                <a:lnTo>
                  <a:pt x="524510" y="190500"/>
                </a:lnTo>
                <a:lnTo>
                  <a:pt x="512444" y="171450"/>
                </a:lnTo>
                <a:lnTo>
                  <a:pt x="508000" y="154940"/>
                </a:lnTo>
                <a:lnTo>
                  <a:pt x="411480" y="154940"/>
                </a:lnTo>
                <a:lnTo>
                  <a:pt x="421640" y="129540"/>
                </a:lnTo>
                <a:lnTo>
                  <a:pt x="428625" y="104140"/>
                </a:lnTo>
                <a:lnTo>
                  <a:pt x="429894" y="78740"/>
                </a:lnTo>
                <a:lnTo>
                  <a:pt x="424180" y="54610"/>
                </a:lnTo>
                <a:lnTo>
                  <a:pt x="405765" y="29210"/>
                </a:lnTo>
                <a:close/>
                <a:moveTo>
                  <a:pt x="5804534" y="29210"/>
                </a:moveTo>
                <a:lnTo>
                  <a:pt x="5705475" y="29210"/>
                </a:lnTo>
                <a:lnTo>
                  <a:pt x="5749925" y="31750"/>
                </a:lnTo>
                <a:lnTo>
                  <a:pt x="5782309" y="50800"/>
                </a:lnTo>
                <a:lnTo>
                  <a:pt x="5796280" y="77470"/>
                </a:lnTo>
                <a:lnTo>
                  <a:pt x="5795645" y="109220"/>
                </a:lnTo>
                <a:lnTo>
                  <a:pt x="5781675" y="146050"/>
                </a:lnTo>
                <a:lnTo>
                  <a:pt x="5753734" y="187960"/>
                </a:lnTo>
                <a:lnTo>
                  <a:pt x="5720080" y="224790"/>
                </a:lnTo>
                <a:lnTo>
                  <a:pt x="5648325" y="292100"/>
                </a:lnTo>
                <a:lnTo>
                  <a:pt x="5614035" y="327660"/>
                </a:lnTo>
                <a:lnTo>
                  <a:pt x="5655309" y="327660"/>
                </a:lnTo>
                <a:lnTo>
                  <a:pt x="5659755" y="323850"/>
                </a:lnTo>
                <a:lnTo>
                  <a:pt x="5693409" y="292100"/>
                </a:lnTo>
                <a:lnTo>
                  <a:pt x="5727700" y="261620"/>
                </a:lnTo>
                <a:lnTo>
                  <a:pt x="5760720" y="228600"/>
                </a:lnTo>
                <a:lnTo>
                  <a:pt x="5789295" y="191770"/>
                </a:lnTo>
                <a:lnTo>
                  <a:pt x="5821680" y="127000"/>
                </a:lnTo>
                <a:lnTo>
                  <a:pt x="5829300" y="90170"/>
                </a:lnTo>
                <a:lnTo>
                  <a:pt x="5822950" y="54610"/>
                </a:lnTo>
                <a:lnTo>
                  <a:pt x="5804534" y="29210"/>
                </a:lnTo>
                <a:close/>
                <a:moveTo>
                  <a:pt x="525780" y="190500"/>
                </a:moveTo>
                <a:lnTo>
                  <a:pt x="495300" y="190500"/>
                </a:lnTo>
                <a:lnTo>
                  <a:pt x="525780" y="228600"/>
                </a:lnTo>
                <a:lnTo>
                  <a:pt x="560705" y="260350"/>
                </a:lnTo>
                <a:lnTo>
                  <a:pt x="588644" y="279400"/>
                </a:lnTo>
                <a:lnTo>
                  <a:pt x="600710" y="287020"/>
                </a:lnTo>
                <a:lnTo>
                  <a:pt x="610235" y="279400"/>
                </a:lnTo>
                <a:lnTo>
                  <a:pt x="635000" y="257810"/>
                </a:lnTo>
                <a:lnTo>
                  <a:pt x="643255" y="250190"/>
                </a:lnTo>
                <a:lnTo>
                  <a:pt x="597535" y="250190"/>
                </a:lnTo>
                <a:lnTo>
                  <a:pt x="559435" y="222250"/>
                </a:lnTo>
                <a:lnTo>
                  <a:pt x="541655" y="205740"/>
                </a:lnTo>
                <a:lnTo>
                  <a:pt x="525780" y="190500"/>
                </a:lnTo>
                <a:close/>
                <a:moveTo>
                  <a:pt x="5160645" y="190500"/>
                </a:moveTo>
                <a:lnTo>
                  <a:pt x="3074670" y="190500"/>
                </a:lnTo>
                <a:lnTo>
                  <a:pt x="3127375" y="191770"/>
                </a:lnTo>
                <a:lnTo>
                  <a:pt x="3179445" y="191770"/>
                </a:lnTo>
                <a:lnTo>
                  <a:pt x="3231515" y="193040"/>
                </a:lnTo>
                <a:lnTo>
                  <a:pt x="5130800" y="193040"/>
                </a:lnTo>
                <a:lnTo>
                  <a:pt x="5161915" y="229870"/>
                </a:lnTo>
                <a:lnTo>
                  <a:pt x="5196205" y="260350"/>
                </a:lnTo>
                <a:lnTo>
                  <a:pt x="5224145" y="279400"/>
                </a:lnTo>
                <a:lnTo>
                  <a:pt x="5235575" y="287020"/>
                </a:lnTo>
                <a:lnTo>
                  <a:pt x="5245735" y="279400"/>
                </a:lnTo>
                <a:lnTo>
                  <a:pt x="5270500" y="257810"/>
                </a:lnTo>
                <a:lnTo>
                  <a:pt x="5278755" y="250190"/>
                </a:lnTo>
                <a:lnTo>
                  <a:pt x="5232400" y="250190"/>
                </a:lnTo>
                <a:lnTo>
                  <a:pt x="5213350" y="236220"/>
                </a:lnTo>
                <a:lnTo>
                  <a:pt x="5176520" y="205740"/>
                </a:lnTo>
                <a:lnTo>
                  <a:pt x="5160645" y="190500"/>
                </a:lnTo>
                <a:close/>
                <a:moveTo>
                  <a:pt x="704215" y="102870"/>
                </a:moveTo>
                <a:lnTo>
                  <a:pt x="656590" y="102870"/>
                </a:lnTo>
                <a:lnTo>
                  <a:pt x="673735" y="110490"/>
                </a:lnTo>
                <a:lnTo>
                  <a:pt x="686435" y="128270"/>
                </a:lnTo>
                <a:lnTo>
                  <a:pt x="682625" y="171450"/>
                </a:lnTo>
                <a:lnTo>
                  <a:pt x="653415" y="205740"/>
                </a:lnTo>
                <a:lnTo>
                  <a:pt x="616585" y="236220"/>
                </a:lnTo>
                <a:lnTo>
                  <a:pt x="597535" y="250190"/>
                </a:lnTo>
                <a:lnTo>
                  <a:pt x="643255" y="250190"/>
                </a:lnTo>
                <a:lnTo>
                  <a:pt x="666115" y="228600"/>
                </a:lnTo>
                <a:lnTo>
                  <a:pt x="695325" y="193040"/>
                </a:lnTo>
                <a:lnTo>
                  <a:pt x="2604770" y="193040"/>
                </a:lnTo>
                <a:lnTo>
                  <a:pt x="2656840" y="191770"/>
                </a:lnTo>
                <a:lnTo>
                  <a:pt x="2708910" y="191770"/>
                </a:lnTo>
                <a:lnTo>
                  <a:pt x="2760979" y="190500"/>
                </a:lnTo>
                <a:lnTo>
                  <a:pt x="5159375" y="190500"/>
                </a:lnTo>
                <a:lnTo>
                  <a:pt x="5147310" y="171450"/>
                </a:lnTo>
                <a:lnTo>
                  <a:pt x="5147310" y="168910"/>
                </a:lnTo>
                <a:lnTo>
                  <a:pt x="1656080" y="168910"/>
                </a:lnTo>
                <a:lnTo>
                  <a:pt x="1350645" y="167640"/>
                </a:lnTo>
                <a:lnTo>
                  <a:pt x="1229995" y="165100"/>
                </a:lnTo>
                <a:lnTo>
                  <a:pt x="1178560" y="165100"/>
                </a:lnTo>
                <a:lnTo>
                  <a:pt x="972185" y="160020"/>
                </a:lnTo>
                <a:lnTo>
                  <a:pt x="920114" y="160020"/>
                </a:lnTo>
                <a:lnTo>
                  <a:pt x="817244" y="158750"/>
                </a:lnTo>
                <a:lnTo>
                  <a:pt x="765810" y="158750"/>
                </a:lnTo>
                <a:lnTo>
                  <a:pt x="714375" y="156210"/>
                </a:lnTo>
                <a:lnTo>
                  <a:pt x="716915" y="148590"/>
                </a:lnTo>
                <a:lnTo>
                  <a:pt x="718185" y="139700"/>
                </a:lnTo>
                <a:lnTo>
                  <a:pt x="716915" y="133350"/>
                </a:lnTo>
                <a:lnTo>
                  <a:pt x="704215" y="102870"/>
                </a:lnTo>
                <a:close/>
                <a:moveTo>
                  <a:pt x="5339080" y="102870"/>
                </a:moveTo>
                <a:lnTo>
                  <a:pt x="5291455" y="102870"/>
                </a:lnTo>
                <a:lnTo>
                  <a:pt x="5308600" y="110490"/>
                </a:lnTo>
                <a:lnTo>
                  <a:pt x="5321300" y="128270"/>
                </a:lnTo>
                <a:lnTo>
                  <a:pt x="5317490" y="171450"/>
                </a:lnTo>
                <a:lnTo>
                  <a:pt x="5288280" y="205740"/>
                </a:lnTo>
                <a:lnTo>
                  <a:pt x="5251450" y="236220"/>
                </a:lnTo>
                <a:lnTo>
                  <a:pt x="5232400" y="250190"/>
                </a:lnTo>
                <a:lnTo>
                  <a:pt x="5278755" y="250190"/>
                </a:lnTo>
                <a:lnTo>
                  <a:pt x="5302250" y="228600"/>
                </a:lnTo>
                <a:lnTo>
                  <a:pt x="5331460" y="190500"/>
                </a:lnTo>
                <a:lnTo>
                  <a:pt x="5476875" y="190500"/>
                </a:lnTo>
                <a:lnTo>
                  <a:pt x="5474970" y="187960"/>
                </a:lnTo>
                <a:lnTo>
                  <a:pt x="5452745" y="154940"/>
                </a:lnTo>
                <a:lnTo>
                  <a:pt x="5349240" y="154940"/>
                </a:lnTo>
                <a:lnTo>
                  <a:pt x="5351780" y="147320"/>
                </a:lnTo>
                <a:lnTo>
                  <a:pt x="5353050" y="139700"/>
                </a:lnTo>
                <a:lnTo>
                  <a:pt x="5351780" y="133350"/>
                </a:lnTo>
                <a:lnTo>
                  <a:pt x="5339080" y="102870"/>
                </a:lnTo>
                <a:close/>
                <a:moveTo>
                  <a:pt x="1885314" y="204470"/>
                </a:moveTo>
                <a:lnTo>
                  <a:pt x="1437005" y="204470"/>
                </a:lnTo>
                <a:lnTo>
                  <a:pt x="1488439" y="205740"/>
                </a:lnTo>
                <a:lnTo>
                  <a:pt x="1837055" y="205740"/>
                </a:lnTo>
                <a:lnTo>
                  <a:pt x="1885314" y="204470"/>
                </a:lnTo>
                <a:close/>
                <a:moveTo>
                  <a:pt x="4410075" y="204470"/>
                </a:moveTo>
                <a:lnTo>
                  <a:pt x="3961129" y="204470"/>
                </a:lnTo>
                <a:lnTo>
                  <a:pt x="4013200" y="205740"/>
                </a:lnTo>
                <a:lnTo>
                  <a:pt x="4361815" y="205740"/>
                </a:lnTo>
                <a:lnTo>
                  <a:pt x="4410075" y="204470"/>
                </a:lnTo>
                <a:close/>
                <a:moveTo>
                  <a:pt x="2447925" y="194310"/>
                </a:moveTo>
                <a:lnTo>
                  <a:pt x="841375" y="194310"/>
                </a:lnTo>
                <a:lnTo>
                  <a:pt x="939164" y="196850"/>
                </a:lnTo>
                <a:lnTo>
                  <a:pt x="988060" y="196850"/>
                </a:lnTo>
                <a:lnTo>
                  <a:pt x="1333500" y="204470"/>
                </a:lnTo>
                <a:lnTo>
                  <a:pt x="1981835" y="204470"/>
                </a:lnTo>
                <a:lnTo>
                  <a:pt x="2186940" y="199390"/>
                </a:lnTo>
                <a:lnTo>
                  <a:pt x="2291715" y="198120"/>
                </a:lnTo>
                <a:lnTo>
                  <a:pt x="2447925" y="194310"/>
                </a:lnTo>
                <a:close/>
                <a:moveTo>
                  <a:pt x="5078730" y="193040"/>
                </a:moveTo>
                <a:lnTo>
                  <a:pt x="3283585" y="193040"/>
                </a:lnTo>
                <a:lnTo>
                  <a:pt x="3335654" y="194310"/>
                </a:lnTo>
                <a:lnTo>
                  <a:pt x="3388360" y="194310"/>
                </a:lnTo>
                <a:lnTo>
                  <a:pt x="3544570" y="198120"/>
                </a:lnTo>
                <a:lnTo>
                  <a:pt x="3648710" y="199390"/>
                </a:lnTo>
                <a:lnTo>
                  <a:pt x="3857625" y="204470"/>
                </a:lnTo>
                <a:lnTo>
                  <a:pt x="4506595" y="204470"/>
                </a:lnTo>
                <a:lnTo>
                  <a:pt x="4711700" y="199390"/>
                </a:lnTo>
                <a:lnTo>
                  <a:pt x="4764405" y="199390"/>
                </a:lnTo>
                <a:lnTo>
                  <a:pt x="4921250" y="196850"/>
                </a:lnTo>
                <a:lnTo>
                  <a:pt x="4973955" y="196850"/>
                </a:lnTo>
                <a:lnTo>
                  <a:pt x="5078730" y="193040"/>
                </a:lnTo>
                <a:close/>
                <a:moveTo>
                  <a:pt x="2552700" y="193040"/>
                </a:moveTo>
                <a:lnTo>
                  <a:pt x="744219" y="193040"/>
                </a:lnTo>
                <a:lnTo>
                  <a:pt x="792480" y="194310"/>
                </a:lnTo>
                <a:lnTo>
                  <a:pt x="2499995" y="194310"/>
                </a:lnTo>
                <a:lnTo>
                  <a:pt x="2552700" y="193040"/>
                </a:lnTo>
                <a:close/>
                <a:moveTo>
                  <a:pt x="5198110" y="76200"/>
                </a:moveTo>
                <a:lnTo>
                  <a:pt x="5160645" y="76200"/>
                </a:lnTo>
                <a:lnTo>
                  <a:pt x="5129530" y="95250"/>
                </a:lnTo>
                <a:lnTo>
                  <a:pt x="5113020" y="133350"/>
                </a:lnTo>
                <a:lnTo>
                  <a:pt x="5111750" y="139700"/>
                </a:lnTo>
                <a:lnTo>
                  <a:pt x="5112385" y="148590"/>
                </a:lnTo>
                <a:lnTo>
                  <a:pt x="5114290" y="156210"/>
                </a:lnTo>
                <a:lnTo>
                  <a:pt x="5063490" y="158750"/>
                </a:lnTo>
                <a:lnTo>
                  <a:pt x="5012690" y="158750"/>
                </a:lnTo>
                <a:lnTo>
                  <a:pt x="4911090" y="160020"/>
                </a:lnTo>
                <a:lnTo>
                  <a:pt x="4860290" y="160020"/>
                </a:lnTo>
                <a:lnTo>
                  <a:pt x="4656455" y="165100"/>
                </a:lnTo>
                <a:lnTo>
                  <a:pt x="4605655" y="165100"/>
                </a:lnTo>
                <a:lnTo>
                  <a:pt x="4485640" y="167640"/>
                </a:lnTo>
                <a:lnTo>
                  <a:pt x="5147310" y="168910"/>
                </a:lnTo>
                <a:lnTo>
                  <a:pt x="5141595" y="149860"/>
                </a:lnTo>
                <a:lnTo>
                  <a:pt x="5143500" y="128270"/>
                </a:lnTo>
                <a:lnTo>
                  <a:pt x="5156200" y="110490"/>
                </a:lnTo>
                <a:lnTo>
                  <a:pt x="5173345" y="102870"/>
                </a:lnTo>
                <a:lnTo>
                  <a:pt x="5339080" y="102870"/>
                </a:lnTo>
                <a:lnTo>
                  <a:pt x="5335270" y="95250"/>
                </a:lnTo>
                <a:lnTo>
                  <a:pt x="5333365" y="92710"/>
                </a:lnTo>
                <a:lnTo>
                  <a:pt x="5232400" y="92710"/>
                </a:lnTo>
                <a:lnTo>
                  <a:pt x="5198110" y="76200"/>
                </a:lnTo>
                <a:close/>
                <a:moveTo>
                  <a:pt x="3701415" y="165100"/>
                </a:moveTo>
                <a:lnTo>
                  <a:pt x="2134870" y="165100"/>
                </a:lnTo>
                <a:lnTo>
                  <a:pt x="1961514" y="167640"/>
                </a:lnTo>
                <a:lnTo>
                  <a:pt x="4095596" y="168558"/>
                </a:lnTo>
                <a:lnTo>
                  <a:pt x="3874770" y="167640"/>
                </a:lnTo>
                <a:lnTo>
                  <a:pt x="3701415" y="165100"/>
                </a:lnTo>
                <a:close/>
                <a:moveTo>
                  <a:pt x="3440429" y="158750"/>
                </a:moveTo>
                <a:lnTo>
                  <a:pt x="2395220" y="158750"/>
                </a:lnTo>
                <a:lnTo>
                  <a:pt x="2186940" y="165100"/>
                </a:lnTo>
                <a:lnTo>
                  <a:pt x="3649345" y="165100"/>
                </a:lnTo>
                <a:lnTo>
                  <a:pt x="3440429" y="158750"/>
                </a:lnTo>
                <a:close/>
                <a:moveTo>
                  <a:pt x="3284220" y="156210"/>
                </a:moveTo>
                <a:lnTo>
                  <a:pt x="2552065" y="156210"/>
                </a:lnTo>
                <a:lnTo>
                  <a:pt x="2447290" y="158750"/>
                </a:lnTo>
                <a:lnTo>
                  <a:pt x="3388360" y="158750"/>
                </a:lnTo>
                <a:lnTo>
                  <a:pt x="3284220" y="156210"/>
                </a:lnTo>
                <a:close/>
                <a:moveTo>
                  <a:pt x="3128010" y="154940"/>
                </a:moveTo>
                <a:lnTo>
                  <a:pt x="2708275" y="154940"/>
                </a:lnTo>
                <a:lnTo>
                  <a:pt x="2656204" y="156210"/>
                </a:lnTo>
                <a:lnTo>
                  <a:pt x="3180079" y="156210"/>
                </a:lnTo>
                <a:lnTo>
                  <a:pt x="3128010" y="154940"/>
                </a:lnTo>
                <a:close/>
                <a:moveTo>
                  <a:pt x="563244" y="76200"/>
                </a:moveTo>
                <a:lnTo>
                  <a:pt x="525780" y="76200"/>
                </a:lnTo>
                <a:lnTo>
                  <a:pt x="494665" y="95250"/>
                </a:lnTo>
                <a:lnTo>
                  <a:pt x="478155" y="133350"/>
                </a:lnTo>
                <a:lnTo>
                  <a:pt x="476884" y="139700"/>
                </a:lnTo>
                <a:lnTo>
                  <a:pt x="477519" y="147320"/>
                </a:lnTo>
                <a:lnTo>
                  <a:pt x="479425" y="154940"/>
                </a:lnTo>
                <a:lnTo>
                  <a:pt x="508000" y="154940"/>
                </a:lnTo>
                <a:lnTo>
                  <a:pt x="506094" y="149860"/>
                </a:lnTo>
                <a:lnTo>
                  <a:pt x="508634" y="128270"/>
                </a:lnTo>
                <a:lnTo>
                  <a:pt x="521334" y="110490"/>
                </a:lnTo>
                <a:lnTo>
                  <a:pt x="538480" y="102870"/>
                </a:lnTo>
                <a:lnTo>
                  <a:pt x="704215" y="102870"/>
                </a:lnTo>
                <a:lnTo>
                  <a:pt x="700405" y="95250"/>
                </a:lnTo>
                <a:lnTo>
                  <a:pt x="698500" y="92710"/>
                </a:lnTo>
                <a:lnTo>
                  <a:pt x="597535" y="92710"/>
                </a:lnTo>
                <a:lnTo>
                  <a:pt x="563244" y="76200"/>
                </a:lnTo>
                <a:close/>
                <a:moveTo>
                  <a:pt x="2919095" y="153670"/>
                </a:moveTo>
                <a:lnTo>
                  <a:pt x="2917190" y="153670"/>
                </a:lnTo>
                <a:lnTo>
                  <a:pt x="2864485" y="154940"/>
                </a:lnTo>
                <a:lnTo>
                  <a:pt x="2971165" y="154940"/>
                </a:lnTo>
                <a:lnTo>
                  <a:pt x="2919095" y="153670"/>
                </a:lnTo>
                <a:close/>
                <a:moveTo>
                  <a:pt x="5509895" y="0"/>
                </a:moveTo>
                <a:lnTo>
                  <a:pt x="5467985" y="0"/>
                </a:lnTo>
                <a:lnTo>
                  <a:pt x="5431155" y="19050"/>
                </a:lnTo>
                <a:lnTo>
                  <a:pt x="5405120" y="54610"/>
                </a:lnTo>
                <a:lnTo>
                  <a:pt x="5399405" y="78740"/>
                </a:lnTo>
                <a:lnTo>
                  <a:pt x="5400675" y="104140"/>
                </a:lnTo>
                <a:lnTo>
                  <a:pt x="5407660" y="129540"/>
                </a:lnTo>
                <a:lnTo>
                  <a:pt x="5417820" y="154940"/>
                </a:lnTo>
                <a:lnTo>
                  <a:pt x="5452745" y="154940"/>
                </a:lnTo>
                <a:lnTo>
                  <a:pt x="5446395" y="146050"/>
                </a:lnTo>
                <a:lnTo>
                  <a:pt x="5432425" y="109220"/>
                </a:lnTo>
                <a:lnTo>
                  <a:pt x="5431790" y="77470"/>
                </a:lnTo>
                <a:lnTo>
                  <a:pt x="5446395" y="50800"/>
                </a:lnTo>
                <a:lnTo>
                  <a:pt x="5478145" y="31750"/>
                </a:lnTo>
                <a:lnTo>
                  <a:pt x="5522595" y="29210"/>
                </a:lnTo>
                <a:lnTo>
                  <a:pt x="5581015" y="29210"/>
                </a:lnTo>
                <a:lnTo>
                  <a:pt x="5551805" y="10160"/>
                </a:lnTo>
                <a:lnTo>
                  <a:pt x="5509895" y="0"/>
                </a:lnTo>
                <a:close/>
                <a:moveTo>
                  <a:pt x="638810" y="102870"/>
                </a:moveTo>
                <a:lnTo>
                  <a:pt x="556260" y="102870"/>
                </a:lnTo>
                <a:lnTo>
                  <a:pt x="573405" y="110490"/>
                </a:lnTo>
                <a:lnTo>
                  <a:pt x="588010" y="121920"/>
                </a:lnTo>
                <a:lnTo>
                  <a:pt x="590550" y="127000"/>
                </a:lnTo>
                <a:lnTo>
                  <a:pt x="604519" y="127000"/>
                </a:lnTo>
                <a:lnTo>
                  <a:pt x="607060" y="121920"/>
                </a:lnTo>
                <a:lnTo>
                  <a:pt x="621665" y="110490"/>
                </a:lnTo>
                <a:lnTo>
                  <a:pt x="638810" y="102870"/>
                </a:lnTo>
                <a:close/>
                <a:moveTo>
                  <a:pt x="5273675" y="102870"/>
                </a:moveTo>
                <a:lnTo>
                  <a:pt x="5191125" y="102870"/>
                </a:lnTo>
                <a:lnTo>
                  <a:pt x="5208270" y="110490"/>
                </a:lnTo>
                <a:lnTo>
                  <a:pt x="5222875" y="121920"/>
                </a:lnTo>
                <a:lnTo>
                  <a:pt x="5225415" y="127000"/>
                </a:lnTo>
                <a:lnTo>
                  <a:pt x="5239385" y="127000"/>
                </a:lnTo>
                <a:lnTo>
                  <a:pt x="5241925" y="121920"/>
                </a:lnTo>
                <a:lnTo>
                  <a:pt x="5256530" y="110490"/>
                </a:lnTo>
                <a:lnTo>
                  <a:pt x="5273675" y="102870"/>
                </a:lnTo>
                <a:close/>
                <a:moveTo>
                  <a:pt x="215265" y="121920"/>
                </a:moveTo>
                <a:lnTo>
                  <a:pt x="211455" y="123190"/>
                </a:lnTo>
                <a:lnTo>
                  <a:pt x="219075" y="123190"/>
                </a:lnTo>
                <a:lnTo>
                  <a:pt x="215265" y="121920"/>
                </a:lnTo>
                <a:close/>
                <a:moveTo>
                  <a:pt x="5614035" y="121920"/>
                </a:moveTo>
                <a:lnTo>
                  <a:pt x="5610225" y="123190"/>
                </a:lnTo>
                <a:lnTo>
                  <a:pt x="5617845" y="123190"/>
                </a:lnTo>
                <a:lnTo>
                  <a:pt x="5614035" y="121920"/>
                </a:lnTo>
                <a:close/>
                <a:moveTo>
                  <a:pt x="182244" y="29210"/>
                </a:moveTo>
                <a:lnTo>
                  <a:pt x="123825" y="29210"/>
                </a:lnTo>
                <a:lnTo>
                  <a:pt x="156844" y="48260"/>
                </a:lnTo>
                <a:lnTo>
                  <a:pt x="182244" y="80010"/>
                </a:lnTo>
                <a:lnTo>
                  <a:pt x="205105" y="116840"/>
                </a:lnTo>
                <a:lnTo>
                  <a:pt x="207644" y="121920"/>
                </a:lnTo>
                <a:lnTo>
                  <a:pt x="222884" y="121920"/>
                </a:lnTo>
                <a:lnTo>
                  <a:pt x="225425" y="116840"/>
                </a:lnTo>
                <a:lnTo>
                  <a:pt x="248284" y="80010"/>
                </a:lnTo>
                <a:lnTo>
                  <a:pt x="256540" y="69850"/>
                </a:lnTo>
                <a:lnTo>
                  <a:pt x="215265" y="69850"/>
                </a:lnTo>
                <a:lnTo>
                  <a:pt x="189865" y="34290"/>
                </a:lnTo>
                <a:lnTo>
                  <a:pt x="182244" y="29210"/>
                </a:lnTo>
                <a:close/>
                <a:moveTo>
                  <a:pt x="5581015" y="29210"/>
                </a:moveTo>
                <a:lnTo>
                  <a:pt x="5522595" y="29210"/>
                </a:lnTo>
                <a:lnTo>
                  <a:pt x="5555615" y="48260"/>
                </a:lnTo>
                <a:lnTo>
                  <a:pt x="5581015" y="80010"/>
                </a:lnTo>
                <a:lnTo>
                  <a:pt x="5603875" y="116840"/>
                </a:lnTo>
                <a:lnTo>
                  <a:pt x="5606415" y="121920"/>
                </a:lnTo>
                <a:lnTo>
                  <a:pt x="5621655" y="121920"/>
                </a:lnTo>
                <a:lnTo>
                  <a:pt x="5624195" y="116840"/>
                </a:lnTo>
                <a:lnTo>
                  <a:pt x="5647055" y="80010"/>
                </a:lnTo>
                <a:lnTo>
                  <a:pt x="5655309" y="69850"/>
                </a:lnTo>
                <a:lnTo>
                  <a:pt x="5614035" y="69850"/>
                </a:lnTo>
                <a:lnTo>
                  <a:pt x="5588635" y="34290"/>
                </a:lnTo>
                <a:lnTo>
                  <a:pt x="5581015" y="29210"/>
                </a:lnTo>
                <a:close/>
                <a:moveTo>
                  <a:pt x="669290" y="76200"/>
                </a:moveTo>
                <a:lnTo>
                  <a:pt x="631825" y="76200"/>
                </a:lnTo>
                <a:lnTo>
                  <a:pt x="597535" y="92710"/>
                </a:lnTo>
                <a:lnTo>
                  <a:pt x="698500" y="92710"/>
                </a:lnTo>
                <a:lnTo>
                  <a:pt x="669290" y="76200"/>
                </a:lnTo>
                <a:close/>
                <a:moveTo>
                  <a:pt x="5304155" y="76200"/>
                </a:moveTo>
                <a:lnTo>
                  <a:pt x="5266690" y="76200"/>
                </a:lnTo>
                <a:lnTo>
                  <a:pt x="5232400" y="92710"/>
                </a:lnTo>
                <a:lnTo>
                  <a:pt x="5333365" y="92710"/>
                </a:lnTo>
                <a:lnTo>
                  <a:pt x="5304155" y="76200"/>
                </a:lnTo>
                <a:close/>
                <a:moveTo>
                  <a:pt x="361315" y="0"/>
                </a:moveTo>
                <a:lnTo>
                  <a:pt x="319405" y="0"/>
                </a:lnTo>
                <a:lnTo>
                  <a:pt x="277494" y="10160"/>
                </a:lnTo>
                <a:lnTo>
                  <a:pt x="240665" y="34290"/>
                </a:lnTo>
                <a:lnTo>
                  <a:pt x="215265" y="69850"/>
                </a:lnTo>
                <a:lnTo>
                  <a:pt x="256540" y="69850"/>
                </a:lnTo>
                <a:lnTo>
                  <a:pt x="273684" y="48260"/>
                </a:lnTo>
                <a:lnTo>
                  <a:pt x="306705" y="29210"/>
                </a:lnTo>
                <a:lnTo>
                  <a:pt x="405765" y="29210"/>
                </a:lnTo>
                <a:lnTo>
                  <a:pt x="398144" y="19050"/>
                </a:lnTo>
                <a:lnTo>
                  <a:pt x="361315" y="0"/>
                </a:lnTo>
                <a:close/>
                <a:moveTo>
                  <a:pt x="5760084" y="0"/>
                </a:moveTo>
                <a:lnTo>
                  <a:pt x="5718175" y="0"/>
                </a:lnTo>
                <a:lnTo>
                  <a:pt x="5676265" y="10160"/>
                </a:lnTo>
                <a:lnTo>
                  <a:pt x="5639434" y="34290"/>
                </a:lnTo>
                <a:lnTo>
                  <a:pt x="5614035" y="69850"/>
                </a:lnTo>
                <a:lnTo>
                  <a:pt x="5655309" y="69850"/>
                </a:lnTo>
                <a:lnTo>
                  <a:pt x="5673090" y="48260"/>
                </a:lnTo>
                <a:lnTo>
                  <a:pt x="5705475" y="29210"/>
                </a:lnTo>
                <a:lnTo>
                  <a:pt x="5804534" y="29210"/>
                </a:lnTo>
                <a:lnTo>
                  <a:pt x="5796915" y="19050"/>
                </a:lnTo>
                <a:lnTo>
                  <a:pt x="5760084" y="0"/>
                </a:lnTo>
                <a:close/>
              </a:path>
            </a:pathLst>
          </a:custGeom>
          <a:solidFill>
            <a:srgbClr val="24242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58080" cy="151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800" spc="-1" strike="noStrike">
                <a:latin typeface="Calibri"/>
              </a:rPr>
              <a:t>Click to edit the title text format</a:t>
            </a:r>
            <a:endParaRPr b="0" lang="en-US" sz="9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FA7841D-C7DC-4DCE-8D56-B689FC37A35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649160" y="5222160"/>
            <a:ext cx="423180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9800" spc="973" strike="noStrike">
                <a:solidFill>
                  <a:srgbClr val="f8554e"/>
                </a:solidFill>
                <a:latin typeface="Arial Unicode MS"/>
              </a:rPr>
              <a:t>MAYO</a:t>
            </a:r>
            <a:endParaRPr b="0" lang="en-US" sz="9800" spc="-1" strike="noStrike">
              <a:latin typeface="Calibri"/>
            </a:endParaRPr>
          </a:p>
        </p:txBody>
      </p:sp>
      <p:sp>
        <p:nvSpPr>
          <p:cNvPr id="51" name="object 3"/>
          <p:cNvSpPr/>
          <p:nvPr/>
        </p:nvSpPr>
        <p:spPr>
          <a:xfrm>
            <a:off x="1038240" y="3600720"/>
            <a:ext cx="5391360" cy="1038600"/>
          </a:xfrm>
          <a:custGeom>
            <a:avLst/>
            <a:gdLst/>
            <a:ahLst/>
            <a:rect l="l" t="t" r="r" b="b"/>
            <a:pathLst>
              <a:path w="5391785" h="1038860">
                <a:moveTo>
                  <a:pt x="658126" y="747356"/>
                </a:moveTo>
                <a:lnTo>
                  <a:pt x="649147" y="688721"/>
                </a:lnTo>
                <a:lnTo>
                  <a:pt x="625322" y="635330"/>
                </a:lnTo>
                <a:lnTo>
                  <a:pt x="599300" y="603885"/>
                </a:lnTo>
                <a:lnTo>
                  <a:pt x="564502" y="576884"/>
                </a:lnTo>
                <a:lnTo>
                  <a:pt x="563143" y="576300"/>
                </a:lnTo>
                <a:lnTo>
                  <a:pt x="563143" y="767994"/>
                </a:lnTo>
                <a:lnTo>
                  <a:pt x="558215" y="791718"/>
                </a:lnTo>
                <a:lnTo>
                  <a:pt x="531533" y="834009"/>
                </a:lnTo>
                <a:lnTo>
                  <a:pt x="473976" y="867816"/>
                </a:lnTo>
                <a:lnTo>
                  <a:pt x="433120" y="881634"/>
                </a:lnTo>
                <a:lnTo>
                  <a:pt x="266496" y="929386"/>
                </a:lnTo>
                <a:lnTo>
                  <a:pt x="197091" y="687451"/>
                </a:lnTo>
                <a:lnTo>
                  <a:pt x="352348" y="642874"/>
                </a:lnTo>
                <a:lnTo>
                  <a:pt x="397471" y="632079"/>
                </a:lnTo>
                <a:lnTo>
                  <a:pt x="436257" y="627354"/>
                </a:lnTo>
                <a:lnTo>
                  <a:pt x="468718" y="628777"/>
                </a:lnTo>
                <a:lnTo>
                  <a:pt x="516051" y="649630"/>
                </a:lnTo>
                <a:lnTo>
                  <a:pt x="547382" y="688860"/>
                </a:lnTo>
                <a:lnTo>
                  <a:pt x="562914" y="742480"/>
                </a:lnTo>
                <a:lnTo>
                  <a:pt x="563143" y="767994"/>
                </a:lnTo>
                <a:lnTo>
                  <a:pt x="563143" y="576300"/>
                </a:lnTo>
                <a:lnTo>
                  <a:pt x="537679" y="565277"/>
                </a:lnTo>
                <a:lnTo>
                  <a:pt x="507796" y="557961"/>
                </a:lnTo>
                <a:lnTo>
                  <a:pt x="474903" y="554736"/>
                </a:lnTo>
                <a:lnTo>
                  <a:pt x="492810" y="534911"/>
                </a:lnTo>
                <a:lnTo>
                  <a:pt x="518579" y="492594"/>
                </a:lnTo>
                <a:lnTo>
                  <a:pt x="530301" y="447116"/>
                </a:lnTo>
                <a:lnTo>
                  <a:pt x="531482" y="424268"/>
                </a:lnTo>
                <a:lnTo>
                  <a:pt x="529602" y="401345"/>
                </a:lnTo>
                <a:lnTo>
                  <a:pt x="524560" y="378333"/>
                </a:lnTo>
                <a:lnTo>
                  <a:pt x="511860" y="345909"/>
                </a:lnTo>
                <a:lnTo>
                  <a:pt x="504710" y="334670"/>
                </a:lnTo>
                <a:lnTo>
                  <a:pt x="493420" y="316915"/>
                </a:lnTo>
                <a:lnTo>
                  <a:pt x="469239" y="291236"/>
                </a:lnTo>
                <a:lnTo>
                  <a:pt x="446798" y="274345"/>
                </a:lnTo>
                <a:lnTo>
                  <a:pt x="446798" y="458343"/>
                </a:lnTo>
                <a:lnTo>
                  <a:pt x="444106" y="476389"/>
                </a:lnTo>
                <a:lnTo>
                  <a:pt x="417957" y="517626"/>
                </a:lnTo>
                <a:lnTo>
                  <a:pt x="376605" y="542290"/>
                </a:lnTo>
                <a:lnTo>
                  <a:pt x="339648" y="555764"/>
                </a:lnTo>
                <a:lnTo>
                  <a:pt x="173126" y="603885"/>
                </a:lnTo>
                <a:lnTo>
                  <a:pt x="112547" y="392557"/>
                </a:lnTo>
                <a:lnTo>
                  <a:pt x="246303" y="354203"/>
                </a:lnTo>
                <a:lnTo>
                  <a:pt x="293382" y="342239"/>
                </a:lnTo>
                <a:lnTo>
                  <a:pt x="331901" y="335407"/>
                </a:lnTo>
                <a:lnTo>
                  <a:pt x="348576" y="334670"/>
                </a:lnTo>
                <a:lnTo>
                  <a:pt x="364896" y="336473"/>
                </a:lnTo>
                <a:lnTo>
                  <a:pt x="410375" y="358838"/>
                </a:lnTo>
                <a:lnTo>
                  <a:pt x="432701" y="392557"/>
                </a:lnTo>
                <a:lnTo>
                  <a:pt x="445719" y="438023"/>
                </a:lnTo>
                <a:lnTo>
                  <a:pt x="446798" y="458343"/>
                </a:lnTo>
                <a:lnTo>
                  <a:pt x="446798" y="274345"/>
                </a:lnTo>
                <a:lnTo>
                  <a:pt x="439343" y="268732"/>
                </a:lnTo>
                <a:lnTo>
                  <a:pt x="402932" y="252742"/>
                </a:lnTo>
                <a:lnTo>
                  <a:pt x="359321" y="246418"/>
                </a:lnTo>
                <a:lnTo>
                  <a:pt x="308673" y="249669"/>
                </a:lnTo>
                <a:lnTo>
                  <a:pt x="251129" y="262382"/>
                </a:lnTo>
                <a:lnTo>
                  <a:pt x="0" y="334518"/>
                </a:lnTo>
                <a:lnTo>
                  <a:pt x="201841" y="1038352"/>
                </a:lnTo>
                <a:lnTo>
                  <a:pt x="458012" y="964946"/>
                </a:lnTo>
                <a:lnTo>
                  <a:pt x="499859" y="951433"/>
                </a:lnTo>
                <a:lnTo>
                  <a:pt x="536244" y="936332"/>
                </a:lnTo>
                <a:lnTo>
                  <a:pt x="548982" y="929386"/>
                </a:lnTo>
                <a:lnTo>
                  <a:pt x="567093" y="919530"/>
                </a:lnTo>
                <a:lnTo>
                  <a:pt x="613130" y="880656"/>
                </a:lnTo>
                <a:lnTo>
                  <a:pt x="643166" y="832954"/>
                </a:lnTo>
                <a:lnTo>
                  <a:pt x="656894" y="776401"/>
                </a:lnTo>
                <a:lnTo>
                  <a:pt x="658126" y="747356"/>
                </a:lnTo>
                <a:close/>
                <a:moveTo>
                  <a:pt x="805865" y="220980"/>
                </a:moveTo>
                <a:lnTo>
                  <a:pt x="800125" y="196151"/>
                </a:lnTo>
                <a:lnTo>
                  <a:pt x="788606" y="146507"/>
                </a:lnTo>
                <a:lnTo>
                  <a:pt x="782878" y="121666"/>
                </a:lnTo>
                <a:lnTo>
                  <a:pt x="659307" y="150241"/>
                </a:lnTo>
                <a:lnTo>
                  <a:pt x="682167" y="249428"/>
                </a:lnTo>
                <a:lnTo>
                  <a:pt x="805865" y="220980"/>
                </a:lnTo>
                <a:close/>
                <a:moveTo>
                  <a:pt x="947597" y="835152"/>
                </a:moveTo>
                <a:lnTo>
                  <a:pt x="828471" y="318770"/>
                </a:lnTo>
                <a:lnTo>
                  <a:pt x="704773" y="347345"/>
                </a:lnTo>
                <a:lnTo>
                  <a:pt x="824026" y="863727"/>
                </a:lnTo>
                <a:lnTo>
                  <a:pt x="947597" y="835152"/>
                </a:lnTo>
                <a:close/>
                <a:moveTo>
                  <a:pt x="1571421" y="552831"/>
                </a:moveTo>
                <a:lnTo>
                  <a:pt x="1467789" y="559435"/>
                </a:lnTo>
                <a:lnTo>
                  <a:pt x="1460995" y="586689"/>
                </a:lnTo>
                <a:lnTo>
                  <a:pt x="1451317" y="610920"/>
                </a:lnTo>
                <a:lnTo>
                  <a:pt x="1423339" y="650494"/>
                </a:lnTo>
                <a:lnTo>
                  <a:pt x="1383995" y="678446"/>
                </a:lnTo>
                <a:lnTo>
                  <a:pt x="1333042" y="694182"/>
                </a:lnTo>
                <a:lnTo>
                  <a:pt x="1297355" y="697598"/>
                </a:lnTo>
                <a:lnTo>
                  <a:pt x="1263586" y="694791"/>
                </a:lnTo>
                <a:lnTo>
                  <a:pt x="1202613" y="670052"/>
                </a:lnTo>
                <a:lnTo>
                  <a:pt x="1154125" y="620737"/>
                </a:lnTo>
                <a:lnTo>
                  <a:pt x="1123746" y="547509"/>
                </a:lnTo>
                <a:lnTo>
                  <a:pt x="1542237" y="473710"/>
                </a:lnTo>
                <a:lnTo>
                  <a:pt x="1560245" y="470535"/>
                </a:lnTo>
                <a:lnTo>
                  <a:pt x="1547368" y="412775"/>
                </a:lnTo>
                <a:lnTo>
                  <a:pt x="1530731" y="363982"/>
                </a:lnTo>
                <a:lnTo>
                  <a:pt x="1510398" y="324053"/>
                </a:lnTo>
                <a:lnTo>
                  <a:pt x="1486458" y="292862"/>
                </a:lnTo>
                <a:lnTo>
                  <a:pt x="1484820" y="291388"/>
                </a:lnTo>
                <a:lnTo>
                  <a:pt x="1459979" y="268859"/>
                </a:lnTo>
                <a:lnTo>
                  <a:pt x="1445818" y="259219"/>
                </a:lnTo>
                <a:lnTo>
                  <a:pt x="1445818" y="415671"/>
                </a:lnTo>
                <a:lnTo>
                  <a:pt x="1116380" y="473710"/>
                </a:lnTo>
                <a:lnTo>
                  <a:pt x="1122514" y="410756"/>
                </a:lnTo>
                <a:lnTo>
                  <a:pt x="1149527" y="356362"/>
                </a:lnTo>
                <a:lnTo>
                  <a:pt x="1195031" y="315785"/>
                </a:lnTo>
                <a:lnTo>
                  <a:pt x="1256842" y="294259"/>
                </a:lnTo>
                <a:lnTo>
                  <a:pt x="1285887" y="291388"/>
                </a:lnTo>
                <a:lnTo>
                  <a:pt x="1314538" y="293077"/>
                </a:lnTo>
                <a:lnTo>
                  <a:pt x="1370634" y="310261"/>
                </a:lnTo>
                <a:lnTo>
                  <a:pt x="1416989" y="350164"/>
                </a:lnTo>
                <a:lnTo>
                  <a:pt x="1445818" y="415671"/>
                </a:lnTo>
                <a:lnTo>
                  <a:pt x="1445818" y="259219"/>
                </a:lnTo>
                <a:lnTo>
                  <a:pt x="1402346" y="235292"/>
                </a:lnTo>
                <a:lnTo>
                  <a:pt x="1339672" y="219608"/>
                </a:lnTo>
                <a:lnTo>
                  <a:pt x="1307782" y="217144"/>
                </a:lnTo>
                <a:lnTo>
                  <a:pt x="1275918" y="217970"/>
                </a:lnTo>
                <a:lnTo>
                  <a:pt x="1194943" y="233781"/>
                </a:lnTo>
                <a:lnTo>
                  <a:pt x="1151470" y="250837"/>
                </a:lnTo>
                <a:lnTo>
                  <a:pt x="1113815" y="273240"/>
                </a:lnTo>
                <a:lnTo>
                  <a:pt x="1082027" y="301040"/>
                </a:lnTo>
                <a:lnTo>
                  <a:pt x="1056182" y="334264"/>
                </a:lnTo>
                <a:lnTo>
                  <a:pt x="1032357" y="381266"/>
                </a:lnTo>
                <a:lnTo>
                  <a:pt x="1018171" y="432358"/>
                </a:lnTo>
                <a:lnTo>
                  <a:pt x="1013853" y="487629"/>
                </a:lnTo>
                <a:lnTo>
                  <a:pt x="1019606" y="547116"/>
                </a:lnTo>
                <a:lnTo>
                  <a:pt x="1034681" y="605358"/>
                </a:lnTo>
                <a:lnTo>
                  <a:pt x="1057910" y="655345"/>
                </a:lnTo>
                <a:lnTo>
                  <a:pt x="1089164" y="697153"/>
                </a:lnTo>
                <a:lnTo>
                  <a:pt x="1128318" y="730885"/>
                </a:lnTo>
                <a:lnTo>
                  <a:pt x="1164463" y="751535"/>
                </a:lnTo>
                <a:lnTo>
                  <a:pt x="1204391" y="765390"/>
                </a:lnTo>
                <a:lnTo>
                  <a:pt x="1248016" y="772541"/>
                </a:lnTo>
                <a:lnTo>
                  <a:pt x="1295209" y="773074"/>
                </a:lnTo>
                <a:lnTo>
                  <a:pt x="1345869" y="767080"/>
                </a:lnTo>
                <a:lnTo>
                  <a:pt x="1392809" y="756005"/>
                </a:lnTo>
                <a:lnTo>
                  <a:pt x="1434680" y="740206"/>
                </a:lnTo>
                <a:lnTo>
                  <a:pt x="1471396" y="719632"/>
                </a:lnTo>
                <a:lnTo>
                  <a:pt x="1502841" y="694182"/>
                </a:lnTo>
                <a:lnTo>
                  <a:pt x="1528851" y="664552"/>
                </a:lnTo>
                <a:lnTo>
                  <a:pt x="1549082" y="631177"/>
                </a:lnTo>
                <a:lnTo>
                  <a:pt x="1563319" y="593979"/>
                </a:lnTo>
                <a:lnTo>
                  <a:pt x="1571421" y="552831"/>
                </a:lnTo>
                <a:close/>
                <a:moveTo>
                  <a:pt x="2124760" y="659003"/>
                </a:moveTo>
                <a:lnTo>
                  <a:pt x="2096312" y="334010"/>
                </a:lnTo>
                <a:lnTo>
                  <a:pt x="2090153" y="282448"/>
                </a:lnTo>
                <a:lnTo>
                  <a:pt x="2082088" y="243078"/>
                </a:lnTo>
                <a:lnTo>
                  <a:pt x="2058746" y="196316"/>
                </a:lnTo>
                <a:lnTo>
                  <a:pt x="2015858" y="158356"/>
                </a:lnTo>
                <a:lnTo>
                  <a:pt x="1976297" y="143002"/>
                </a:lnTo>
                <a:lnTo>
                  <a:pt x="1932825" y="135445"/>
                </a:lnTo>
                <a:lnTo>
                  <a:pt x="1911172" y="134543"/>
                </a:lnTo>
                <a:lnTo>
                  <a:pt x="1889556" y="135509"/>
                </a:lnTo>
                <a:lnTo>
                  <a:pt x="1836788" y="145376"/>
                </a:lnTo>
                <a:lnTo>
                  <a:pt x="1792020" y="165608"/>
                </a:lnTo>
                <a:lnTo>
                  <a:pt x="1754619" y="196265"/>
                </a:lnTo>
                <a:lnTo>
                  <a:pt x="1725218" y="237109"/>
                </a:lnTo>
                <a:lnTo>
                  <a:pt x="1723059" y="237363"/>
                </a:lnTo>
                <a:lnTo>
                  <a:pt x="1716582" y="162687"/>
                </a:lnTo>
                <a:lnTo>
                  <a:pt x="1633143" y="170053"/>
                </a:lnTo>
                <a:lnTo>
                  <a:pt x="1679371" y="697992"/>
                </a:lnTo>
                <a:lnTo>
                  <a:pt x="1772081" y="689864"/>
                </a:lnTo>
                <a:lnTo>
                  <a:pt x="1746808" y="401193"/>
                </a:lnTo>
                <a:lnTo>
                  <a:pt x="1745107" y="370522"/>
                </a:lnTo>
                <a:lnTo>
                  <a:pt x="1748523" y="319887"/>
                </a:lnTo>
                <a:lnTo>
                  <a:pt x="1761058" y="282498"/>
                </a:lnTo>
                <a:lnTo>
                  <a:pt x="1784985" y="252831"/>
                </a:lnTo>
                <a:lnTo>
                  <a:pt x="1818906" y="230352"/>
                </a:lnTo>
                <a:lnTo>
                  <a:pt x="1857057" y="217297"/>
                </a:lnTo>
                <a:lnTo>
                  <a:pt x="1902714" y="213969"/>
                </a:lnTo>
                <a:lnTo>
                  <a:pt x="1925726" y="217589"/>
                </a:lnTo>
                <a:lnTo>
                  <a:pt x="1963851" y="237363"/>
                </a:lnTo>
                <a:lnTo>
                  <a:pt x="1989950" y="278498"/>
                </a:lnTo>
                <a:lnTo>
                  <a:pt x="2003475" y="346202"/>
                </a:lnTo>
                <a:lnTo>
                  <a:pt x="2031542" y="667131"/>
                </a:lnTo>
                <a:lnTo>
                  <a:pt x="2124760" y="659003"/>
                </a:lnTo>
                <a:close/>
                <a:moveTo>
                  <a:pt x="2676956" y="99949"/>
                </a:moveTo>
                <a:lnTo>
                  <a:pt x="2579166" y="103378"/>
                </a:lnTo>
                <a:lnTo>
                  <a:pt x="2562415" y="152488"/>
                </a:lnTo>
                <a:lnTo>
                  <a:pt x="2494115" y="348373"/>
                </a:lnTo>
                <a:lnTo>
                  <a:pt x="2460421" y="446405"/>
                </a:lnTo>
                <a:lnTo>
                  <a:pt x="2444508" y="495414"/>
                </a:lnTo>
                <a:lnTo>
                  <a:pt x="2434132" y="533285"/>
                </a:lnTo>
                <a:lnTo>
                  <a:pt x="2431973" y="533400"/>
                </a:lnTo>
                <a:lnTo>
                  <a:pt x="2417267" y="489038"/>
                </a:lnTo>
                <a:lnTo>
                  <a:pt x="2388666" y="416941"/>
                </a:lnTo>
                <a:lnTo>
                  <a:pt x="2367686" y="366471"/>
                </a:lnTo>
                <a:lnTo>
                  <a:pt x="2303805" y="215379"/>
                </a:lnTo>
                <a:lnTo>
                  <a:pt x="2261539" y="114427"/>
                </a:lnTo>
                <a:lnTo>
                  <a:pt x="2160701" y="117983"/>
                </a:lnTo>
                <a:lnTo>
                  <a:pt x="2202637" y="213093"/>
                </a:lnTo>
                <a:lnTo>
                  <a:pt x="2351290" y="545109"/>
                </a:lnTo>
                <a:lnTo>
                  <a:pt x="2393238" y="640207"/>
                </a:lnTo>
                <a:lnTo>
                  <a:pt x="2482392" y="637032"/>
                </a:lnTo>
                <a:lnTo>
                  <a:pt x="2517419" y="539280"/>
                </a:lnTo>
                <a:lnTo>
                  <a:pt x="2641917" y="197777"/>
                </a:lnTo>
                <a:lnTo>
                  <a:pt x="2676956" y="99949"/>
                </a:lnTo>
                <a:close/>
                <a:moveTo>
                  <a:pt x="3293033" y="402082"/>
                </a:moveTo>
                <a:lnTo>
                  <a:pt x="3292792" y="394081"/>
                </a:lnTo>
                <a:lnTo>
                  <a:pt x="3291332" y="342874"/>
                </a:lnTo>
                <a:lnTo>
                  <a:pt x="3288969" y="326263"/>
                </a:lnTo>
                <a:lnTo>
                  <a:pt x="3271329" y="248767"/>
                </a:lnTo>
                <a:lnTo>
                  <a:pt x="3253282" y="213614"/>
                </a:lnTo>
                <a:lnTo>
                  <a:pt x="3217037" y="171069"/>
                </a:lnTo>
                <a:lnTo>
                  <a:pt x="3188131" y="147256"/>
                </a:lnTo>
                <a:lnTo>
                  <a:pt x="3188131" y="326263"/>
                </a:lnTo>
                <a:lnTo>
                  <a:pt x="2843580" y="320294"/>
                </a:lnTo>
                <a:lnTo>
                  <a:pt x="2862122" y="259626"/>
                </a:lnTo>
                <a:lnTo>
                  <a:pt x="2900095" y="211328"/>
                </a:lnTo>
                <a:lnTo>
                  <a:pt x="2954045" y="180301"/>
                </a:lnTo>
                <a:lnTo>
                  <a:pt x="3020872" y="171069"/>
                </a:lnTo>
                <a:lnTo>
                  <a:pt x="3050743" y="173748"/>
                </a:lnTo>
                <a:lnTo>
                  <a:pt x="3106737" y="192379"/>
                </a:lnTo>
                <a:lnTo>
                  <a:pt x="3154959" y="229743"/>
                </a:lnTo>
                <a:lnTo>
                  <a:pt x="3182848" y="288582"/>
                </a:lnTo>
                <a:lnTo>
                  <a:pt x="3188131" y="326263"/>
                </a:lnTo>
                <a:lnTo>
                  <a:pt x="3188131" y="147256"/>
                </a:lnTo>
                <a:lnTo>
                  <a:pt x="3150285" y="125349"/>
                </a:lnTo>
                <a:lnTo>
                  <a:pt x="3087446" y="105029"/>
                </a:lnTo>
                <a:lnTo>
                  <a:pt x="3022142" y="97663"/>
                </a:lnTo>
                <a:lnTo>
                  <a:pt x="2970034" y="99796"/>
                </a:lnTo>
                <a:lnTo>
                  <a:pt x="2922740" y="108216"/>
                </a:lnTo>
                <a:lnTo>
                  <a:pt x="2880271" y="122974"/>
                </a:lnTo>
                <a:lnTo>
                  <a:pt x="2842704" y="144170"/>
                </a:lnTo>
                <a:lnTo>
                  <a:pt x="2810052" y="171831"/>
                </a:lnTo>
                <a:lnTo>
                  <a:pt x="2776664" y="213423"/>
                </a:lnTo>
                <a:lnTo>
                  <a:pt x="2752293" y="260896"/>
                </a:lnTo>
                <a:lnTo>
                  <a:pt x="2737104" y="314325"/>
                </a:lnTo>
                <a:lnTo>
                  <a:pt x="2731312" y="373761"/>
                </a:lnTo>
                <a:lnTo>
                  <a:pt x="2735148" y="433806"/>
                </a:lnTo>
                <a:lnTo>
                  <a:pt x="2748851" y="487299"/>
                </a:lnTo>
                <a:lnTo>
                  <a:pt x="2772295" y="534327"/>
                </a:lnTo>
                <a:lnTo>
                  <a:pt x="2805353" y="574929"/>
                </a:lnTo>
                <a:lnTo>
                  <a:pt x="2837789" y="602119"/>
                </a:lnTo>
                <a:lnTo>
                  <a:pt x="2875419" y="623354"/>
                </a:lnTo>
                <a:lnTo>
                  <a:pt x="2918129" y="638708"/>
                </a:lnTo>
                <a:lnTo>
                  <a:pt x="2965767" y="648246"/>
                </a:lnTo>
                <a:lnTo>
                  <a:pt x="3018205" y="652018"/>
                </a:lnTo>
                <a:lnTo>
                  <a:pt x="3067761" y="650176"/>
                </a:lnTo>
                <a:lnTo>
                  <a:pt x="3113163" y="642708"/>
                </a:lnTo>
                <a:lnTo>
                  <a:pt x="3154324" y="629539"/>
                </a:lnTo>
                <a:lnTo>
                  <a:pt x="3191179" y="610616"/>
                </a:lnTo>
                <a:lnTo>
                  <a:pt x="3223310" y="586473"/>
                </a:lnTo>
                <a:lnTo>
                  <a:pt x="3231121" y="578104"/>
                </a:lnTo>
                <a:lnTo>
                  <a:pt x="3250298" y="557568"/>
                </a:lnTo>
                <a:lnTo>
                  <a:pt x="3271939" y="523760"/>
                </a:lnTo>
                <a:lnTo>
                  <a:pt x="3288080" y="484886"/>
                </a:lnTo>
                <a:lnTo>
                  <a:pt x="3182162" y="471551"/>
                </a:lnTo>
                <a:lnTo>
                  <a:pt x="3169920" y="497014"/>
                </a:lnTo>
                <a:lnTo>
                  <a:pt x="3155340" y="518960"/>
                </a:lnTo>
                <a:lnTo>
                  <a:pt x="3119297" y="552450"/>
                </a:lnTo>
                <a:lnTo>
                  <a:pt x="3074047" y="572427"/>
                </a:lnTo>
                <a:lnTo>
                  <a:pt x="3019475" y="578104"/>
                </a:lnTo>
                <a:lnTo>
                  <a:pt x="2982633" y="574611"/>
                </a:lnTo>
                <a:lnTo>
                  <a:pt x="2918828" y="550392"/>
                </a:lnTo>
                <a:lnTo>
                  <a:pt x="2869793" y="503097"/>
                </a:lnTo>
                <a:lnTo>
                  <a:pt x="2841802" y="435457"/>
                </a:lnTo>
                <a:lnTo>
                  <a:pt x="2836595" y="394081"/>
                </a:lnTo>
                <a:lnTo>
                  <a:pt x="3293033" y="402082"/>
                </a:lnTo>
                <a:close/>
                <a:moveTo>
                  <a:pt x="3833545" y="301739"/>
                </a:moveTo>
                <a:lnTo>
                  <a:pt x="3826205" y="249389"/>
                </a:lnTo>
                <a:lnTo>
                  <a:pt x="3799827" y="201218"/>
                </a:lnTo>
                <a:lnTo>
                  <a:pt x="3770084" y="175577"/>
                </a:lnTo>
                <a:lnTo>
                  <a:pt x="3731882" y="156362"/>
                </a:lnTo>
                <a:lnTo>
                  <a:pt x="3691585" y="144589"/>
                </a:lnTo>
                <a:lnTo>
                  <a:pt x="3644430" y="140004"/>
                </a:lnTo>
                <a:lnTo>
                  <a:pt x="3619144" y="141325"/>
                </a:lnTo>
                <a:lnTo>
                  <a:pt x="3572941" y="152781"/>
                </a:lnTo>
                <a:lnTo>
                  <a:pt x="3531768" y="175958"/>
                </a:lnTo>
                <a:lnTo>
                  <a:pt x="3496233" y="210566"/>
                </a:lnTo>
                <a:lnTo>
                  <a:pt x="3494328" y="210312"/>
                </a:lnTo>
                <a:lnTo>
                  <a:pt x="3502075" y="135890"/>
                </a:lnTo>
                <a:lnTo>
                  <a:pt x="3421811" y="127381"/>
                </a:lnTo>
                <a:lnTo>
                  <a:pt x="3366439" y="654431"/>
                </a:lnTo>
                <a:lnTo>
                  <a:pt x="3455593" y="663829"/>
                </a:lnTo>
                <a:lnTo>
                  <a:pt x="3485946" y="375666"/>
                </a:lnTo>
                <a:lnTo>
                  <a:pt x="3490099" y="345262"/>
                </a:lnTo>
                <a:lnTo>
                  <a:pt x="3502812" y="296202"/>
                </a:lnTo>
                <a:lnTo>
                  <a:pt x="3521760" y="261797"/>
                </a:lnTo>
                <a:lnTo>
                  <a:pt x="3567607" y="228092"/>
                </a:lnTo>
                <a:lnTo>
                  <a:pt x="3605352" y="217322"/>
                </a:lnTo>
                <a:lnTo>
                  <a:pt x="3624783" y="215722"/>
                </a:lnTo>
                <a:lnTo>
                  <a:pt x="3644442" y="216535"/>
                </a:lnTo>
                <a:lnTo>
                  <a:pt x="3689756" y="228879"/>
                </a:lnTo>
                <a:lnTo>
                  <a:pt x="3722039" y="255397"/>
                </a:lnTo>
                <a:lnTo>
                  <a:pt x="3739134" y="300736"/>
                </a:lnTo>
                <a:lnTo>
                  <a:pt x="3741305" y="332193"/>
                </a:lnTo>
                <a:lnTo>
                  <a:pt x="3739184" y="369697"/>
                </a:lnTo>
                <a:lnTo>
                  <a:pt x="3705529" y="690118"/>
                </a:lnTo>
                <a:lnTo>
                  <a:pt x="3795191" y="699516"/>
                </a:lnTo>
                <a:lnTo>
                  <a:pt x="3829227" y="375158"/>
                </a:lnTo>
                <a:lnTo>
                  <a:pt x="3831729" y="347865"/>
                </a:lnTo>
                <a:lnTo>
                  <a:pt x="3833164" y="323367"/>
                </a:lnTo>
                <a:lnTo>
                  <a:pt x="3833545" y="301739"/>
                </a:lnTo>
                <a:close/>
                <a:moveTo>
                  <a:pt x="4143806" y="219329"/>
                </a:moveTo>
                <a:lnTo>
                  <a:pt x="4020997" y="199898"/>
                </a:lnTo>
                <a:lnTo>
                  <a:pt x="3979481" y="461581"/>
                </a:lnTo>
                <a:lnTo>
                  <a:pt x="3938066" y="723265"/>
                </a:lnTo>
                <a:lnTo>
                  <a:pt x="4060875" y="742696"/>
                </a:lnTo>
                <a:lnTo>
                  <a:pt x="4077424" y="638060"/>
                </a:lnTo>
                <a:lnTo>
                  <a:pt x="4143806" y="219329"/>
                </a:lnTo>
                <a:close/>
                <a:moveTo>
                  <a:pt x="4175429" y="19558"/>
                </a:moveTo>
                <a:lnTo>
                  <a:pt x="4052620" y="0"/>
                </a:lnTo>
                <a:lnTo>
                  <a:pt x="4036618" y="100711"/>
                </a:lnTo>
                <a:lnTo>
                  <a:pt x="4159427" y="120142"/>
                </a:lnTo>
                <a:lnTo>
                  <a:pt x="4175429" y="19558"/>
                </a:lnTo>
                <a:close/>
                <a:moveTo>
                  <a:pt x="4848149" y="155194"/>
                </a:moveTo>
                <a:lnTo>
                  <a:pt x="4746549" y="133604"/>
                </a:lnTo>
                <a:lnTo>
                  <a:pt x="4735588" y="184988"/>
                </a:lnTo>
                <a:lnTo>
                  <a:pt x="4724654" y="236372"/>
                </a:lnTo>
                <a:lnTo>
                  <a:pt x="4691939" y="390525"/>
                </a:lnTo>
                <a:lnTo>
                  <a:pt x="4690415" y="390271"/>
                </a:lnTo>
                <a:lnTo>
                  <a:pt x="4689653" y="390017"/>
                </a:lnTo>
                <a:lnTo>
                  <a:pt x="4666526" y="354126"/>
                </a:lnTo>
                <a:lnTo>
                  <a:pt x="4665332" y="352285"/>
                </a:lnTo>
                <a:lnTo>
                  <a:pt x="4664024" y="351091"/>
                </a:lnTo>
                <a:lnTo>
                  <a:pt x="4664024" y="513448"/>
                </a:lnTo>
                <a:lnTo>
                  <a:pt x="4663503" y="555193"/>
                </a:lnTo>
                <a:lnTo>
                  <a:pt x="4656633" y="600583"/>
                </a:lnTo>
                <a:lnTo>
                  <a:pt x="4644174" y="644918"/>
                </a:lnTo>
                <a:lnTo>
                  <a:pt x="4627219" y="681951"/>
                </a:lnTo>
                <a:lnTo>
                  <a:pt x="4579925" y="734441"/>
                </a:lnTo>
                <a:lnTo>
                  <a:pt x="4521060" y="759269"/>
                </a:lnTo>
                <a:lnTo>
                  <a:pt x="4489653" y="761771"/>
                </a:lnTo>
                <a:lnTo>
                  <a:pt x="4456862" y="757809"/>
                </a:lnTo>
                <a:lnTo>
                  <a:pt x="4416044" y="743394"/>
                </a:lnTo>
                <a:lnTo>
                  <a:pt x="4379900" y="717931"/>
                </a:lnTo>
                <a:lnTo>
                  <a:pt x="4351172" y="682332"/>
                </a:lnTo>
                <a:lnTo>
                  <a:pt x="4333799" y="637667"/>
                </a:lnTo>
                <a:lnTo>
                  <a:pt x="4327893" y="584644"/>
                </a:lnTo>
                <a:lnTo>
                  <a:pt x="4329773" y="555193"/>
                </a:lnTo>
                <a:lnTo>
                  <a:pt x="4346587" y="482041"/>
                </a:lnTo>
                <a:lnTo>
                  <a:pt x="4362437" y="445439"/>
                </a:lnTo>
                <a:lnTo>
                  <a:pt x="4406316" y="388112"/>
                </a:lnTo>
                <a:lnTo>
                  <a:pt x="4464748" y="357428"/>
                </a:lnTo>
                <a:lnTo>
                  <a:pt x="4499229" y="354126"/>
                </a:lnTo>
                <a:lnTo>
                  <a:pt x="4536999" y="358648"/>
                </a:lnTo>
                <a:lnTo>
                  <a:pt x="4573498" y="370027"/>
                </a:lnTo>
                <a:lnTo>
                  <a:pt x="4628400" y="410959"/>
                </a:lnTo>
                <a:lnTo>
                  <a:pt x="4658309" y="475310"/>
                </a:lnTo>
                <a:lnTo>
                  <a:pt x="4664024" y="513448"/>
                </a:lnTo>
                <a:lnTo>
                  <a:pt x="4664024" y="351091"/>
                </a:lnTo>
                <a:lnTo>
                  <a:pt x="4632464" y="322224"/>
                </a:lnTo>
                <a:lnTo>
                  <a:pt x="4591164" y="299707"/>
                </a:lnTo>
                <a:lnTo>
                  <a:pt x="4541571" y="284607"/>
                </a:lnTo>
                <a:lnTo>
                  <a:pt x="4486237" y="277533"/>
                </a:lnTo>
                <a:lnTo>
                  <a:pt x="4434598" y="280733"/>
                </a:lnTo>
                <a:lnTo>
                  <a:pt x="4386719" y="294322"/>
                </a:lnTo>
                <a:lnTo>
                  <a:pt x="4342689" y="318389"/>
                </a:lnTo>
                <a:lnTo>
                  <a:pt x="4304055" y="351840"/>
                </a:lnTo>
                <a:lnTo>
                  <a:pt x="4272483" y="393547"/>
                </a:lnTo>
                <a:lnTo>
                  <a:pt x="4248099" y="443585"/>
                </a:lnTo>
                <a:lnTo>
                  <a:pt x="4231056" y="502031"/>
                </a:lnTo>
                <a:lnTo>
                  <a:pt x="4223626" y="560235"/>
                </a:lnTo>
                <a:lnTo>
                  <a:pt x="4226712" y="614718"/>
                </a:lnTo>
                <a:lnTo>
                  <a:pt x="4240073" y="665632"/>
                </a:lnTo>
                <a:lnTo>
                  <a:pt x="4263441" y="713105"/>
                </a:lnTo>
                <a:lnTo>
                  <a:pt x="4295229" y="754672"/>
                </a:lnTo>
                <a:lnTo>
                  <a:pt x="4333799" y="787615"/>
                </a:lnTo>
                <a:lnTo>
                  <a:pt x="4379023" y="811999"/>
                </a:lnTo>
                <a:lnTo>
                  <a:pt x="4430827" y="827913"/>
                </a:lnTo>
                <a:lnTo>
                  <a:pt x="4483773" y="834110"/>
                </a:lnTo>
                <a:lnTo>
                  <a:pt x="4531766" y="829106"/>
                </a:lnTo>
                <a:lnTo>
                  <a:pt x="4574781" y="812761"/>
                </a:lnTo>
                <a:lnTo>
                  <a:pt x="4612818" y="784860"/>
                </a:lnTo>
                <a:lnTo>
                  <a:pt x="4614342" y="785114"/>
                </a:lnTo>
                <a:lnTo>
                  <a:pt x="4615104" y="785368"/>
                </a:lnTo>
                <a:lnTo>
                  <a:pt x="4601007" y="851281"/>
                </a:lnTo>
                <a:lnTo>
                  <a:pt x="4695876" y="871474"/>
                </a:lnTo>
                <a:lnTo>
                  <a:pt x="4714278" y="784860"/>
                </a:lnTo>
                <a:lnTo>
                  <a:pt x="4719193" y="761771"/>
                </a:lnTo>
                <a:lnTo>
                  <a:pt x="4798111" y="390525"/>
                </a:lnTo>
                <a:lnTo>
                  <a:pt x="4848149" y="155194"/>
                </a:lnTo>
                <a:close/>
                <a:moveTo>
                  <a:pt x="5391429" y="670572"/>
                </a:moveTo>
                <a:lnTo>
                  <a:pt x="5380939" y="619696"/>
                </a:lnTo>
                <a:lnTo>
                  <a:pt x="5359451" y="573151"/>
                </a:lnTo>
                <a:lnTo>
                  <a:pt x="5328348" y="532257"/>
                </a:lnTo>
                <a:lnTo>
                  <a:pt x="5292776" y="501078"/>
                </a:lnTo>
                <a:lnTo>
                  <a:pt x="5292776" y="675411"/>
                </a:lnTo>
                <a:lnTo>
                  <a:pt x="5290553" y="716889"/>
                </a:lnTo>
                <a:lnTo>
                  <a:pt x="5280711" y="762635"/>
                </a:lnTo>
                <a:lnTo>
                  <a:pt x="5265852" y="804329"/>
                </a:lnTo>
                <a:lnTo>
                  <a:pt x="5246903" y="840143"/>
                </a:lnTo>
                <a:lnTo>
                  <a:pt x="5197399" y="894588"/>
                </a:lnTo>
                <a:lnTo>
                  <a:pt x="5134165" y="921042"/>
                </a:lnTo>
                <a:lnTo>
                  <a:pt x="5097970" y="921702"/>
                </a:lnTo>
                <a:lnTo>
                  <a:pt x="5058842" y="914146"/>
                </a:lnTo>
                <a:lnTo>
                  <a:pt x="4997716" y="883437"/>
                </a:lnTo>
                <a:lnTo>
                  <a:pt x="4955845" y="831088"/>
                </a:lnTo>
                <a:lnTo>
                  <a:pt x="4938026" y="759904"/>
                </a:lnTo>
                <a:lnTo>
                  <a:pt x="4940414" y="717931"/>
                </a:lnTo>
                <a:lnTo>
                  <a:pt x="4950511" y="671576"/>
                </a:lnTo>
                <a:lnTo>
                  <a:pt x="4966462" y="626846"/>
                </a:lnTo>
                <a:lnTo>
                  <a:pt x="4986490" y="589711"/>
                </a:lnTo>
                <a:lnTo>
                  <a:pt x="5010607" y="560082"/>
                </a:lnTo>
                <a:lnTo>
                  <a:pt x="5069637" y="523405"/>
                </a:lnTo>
                <a:lnTo>
                  <a:pt x="5136413" y="516153"/>
                </a:lnTo>
                <a:lnTo>
                  <a:pt x="5170983" y="522859"/>
                </a:lnTo>
                <a:lnTo>
                  <a:pt x="5232006" y="553377"/>
                </a:lnTo>
                <a:lnTo>
                  <a:pt x="5274742" y="605028"/>
                </a:lnTo>
                <a:lnTo>
                  <a:pt x="5292776" y="675411"/>
                </a:lnTo>
                <a:lnTo>
                  <a:pt x="5292776" y="501078"/>
                </a:lnTo>
                <a:lnTo>
                  <a:pt x="5244109" y="471855"/>
                </a:lnTo>
                <a:lnTo>
                  <a:pt x="5191303" y="452259"/>
                </a:lnTo>
                <a:lnTo>
                  <a:pt x="5136781" y="441032"/>
                </a:lnTo>
                <a:lnTo>
                  <a:pt x="5084394" y="439280"/>
                </a:lnTo>
                <a:lnTo>
                  <a:pt x="5034242" y="447128"/>
                </a:lnTo>
                <a:lnTo>
                  <a:pt x="4986452" y="464705"/>
                </a:lnTo>
                <a:lnTo>
                  <a:pt x="4951234" y="486422"/>
                </a:lnTo>
                <a:lnTo>
                  <a:pt x="4920310" y="515086"/>
                </a:lnTo>
                <a:lnTo>
                  <a:pt x="4893742" y="550811"/>
                </a:lnTo>
                <a:lnTo>
                  <a:pt x="4871567" y="593712"/>
                </a:lnTo>
                <a:lnTo>
                  <a:pt x="4853864" y="643890"/>
                </a:lnTo>
                <a:lnTo>
                  <a:pt x="4841938" y="697318"/>
                </a:lnTo>
                <a:lnTo>
                  <a:pt x="4838014" y="746404"/>
                </a:lnTo>
                <a:lnTo>
                  <a:pt x="4841989" y="791273"/>
                </a:lnTo>
                <a:lnTo>
                  <a:pt x="4853813" y="832040"/>
                </a:lnTo>
                <a:lnTo>
                  <a:pt x="4873422" y="868807"/>
                </a:lnTo>
                <a:lnTo>
                  <a:pt x="4905857" y="908659"/>
                </a:lnTo>
                <a:lnTo>
                  <a:pt x="4944237" y="941222"/>
                </a:lnTo>
                <a:lnTo>
                  <a:pt x="4988445" y="966660"/>
                </a:lnTo>
                <a:lnTo>
                  <a:pt x="5038395" y="985139"/>
                </a:lnTo>
                <a:lnTo>
                  <a:pt x="5088725" y="995464"/>
                </a:lnTo>
                <a:lnTo>
                  <a:pt x="5138712" y="997318"/>
                </a:lnTo>
                <a:lnTo>
                  <a:pt x="5188331" y="990485"/>
                </a:lnTo>
                <a:lnTo>
                  <a:pt x="5237531" y="974725"/>
                </a:lnTo>
                <a:lnTo>
                  <a:pt x="5274462" y="954506"/>
                </a:lnTo>
                <a:lnTo>
                  <a:pt x="5307076" y="925588"/>
                </a:lnTo>
                <a:lnTo>
                  <a:pt x="5309984" y="921702"/>
                </a:lnTo>
                <a:lnTo>
                  <a:pt x="5335346" y="887869"/>
                </a:lnTo>
                <a:lnTo>
                  <a:pt x="5359247" y="841209"/>
                </a:lnTo>
                <a:lnTo>
                  <a:pt x="5378755" y="785495"/>
                </a:lnTo>
                <a:lnTo>
                  <a:pt x="5390756" y="725817"/>
                </a:lnTo>
                <a:lnTo>
                  <a:pt x="5391429" y="670572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2022-07-29T06:43:42Z</dcterms:created>
  <dc:creator/>
  <dc:description/>
  <dc:language>en-US</dc:language>
  <cp:lastModifiedBy/>
  <dcterms:modified xsi:type="dcterms:W3CDTF">2022-07-29T06:43:42Z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