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6E672CC-16BB-4BF5-81AF-D82DC70C446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164600" y="3279960"/>
            <a:ext cx="3803400" cy="1404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E07665F-18D7-40EB-924A-EC945C52154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164600" y="3279960"/>
            <a:ext cx="3803400" cy="1404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B21D1EA-BAA6-4469-B95C-6483B71EE9C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164600" y="3279960"/>
            <a:ext cx="3803400" cy="1404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2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3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4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40C4BB6-05F5-491D-BA11-F6759C9810D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164600" y="3279960"/>
            <a:ext cx="3803400" cy="1404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E928DB7-1A88-4576-BA68-8D902F7E768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164600" y="3279960"/>
            <a:ext cx="3803400" cy="1404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59B556E-74AB-495B-90E5-8B65C8418DA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164600" y="3279960"/>
            <a:ext cx="3803400" cy="1404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24D2AB3-458C-45B2-AD2C-DDF5EECF5A6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164600" y="3279960"/>
            <a:ext cx="3803400" cy="1404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42713A8-C496-4097-B87E-023DB8C7B2E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subTitle"/>
          </p:nvPr>
        </p:nvSpPr>
        <p:spPr>
          <a:xfrm>
            <a:off x="1164600" y="3279960"/>
            <a:ext cx="3803400" cy="651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1BDA5F7-B9AA-40EB-9B5C-B823A7E9B9A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164600" y="3279960"/>
            <a:ext cx="3803400" cy="1404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DFFB497-00F6-46F0-8CE9-6D0F31AA464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164600" y="3279960"/>
            <a:ext cx="3803400" cy="1404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320554D-DC4D-4162-913C-2F70B8BA5A3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164600" y="3279960"/>
            <a:ext cx="3803400" cy="1404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2F07D52-5DAB-454B-A97D-90AE4EBE5C3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ebb4b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bg object 17"/>
          <p:cNvSpPr/>
          <p:nvPr/>
        </p:nvSpPr>
        <p:spPr>
          <a:xfrm>
            <a:off x="5452200" y="2586960"/>
            <a:ext cx="1536840" cy="1539360"/>
          </a:xfrm>
          <a:custGeom>
            <a:avLst/>
            <a:gdLst/>
            <a:ahLst/>
            <a:rect l="l" t="t" r="r" b="b"/>
            <a:pathLst>
              <a:path w="1537334" h="1539875">
                <a:moveTo>
                  <a:pt x="898525" y="0"/>
                </a:moveTo>
                <a:lnTo>
                  <a:pt x="852804" y="1270"/>
                </a:lnTo>
                <a:lnTo>
                  <a:pt x="807719" y="5079"/>
                </a:lnTo>
                <a:lnTo>
                  <a:pt x="762635" y="12065"/>
                </a:lnTo>
                <a:lnTo>
                  <a:pt x="718185" y="22225"/>
                </a:lnTo>
                <a:lnTo>
                  <a:pt x="675004" y="35560"/>
                </a:lnTo>
                <a:lnTo>
                  <a:pt x="632460" y="51435"/>
                </a:lnTo>
                <a:lnTo>
                  <a:pt x="591185" y="71120"/>
                </a:lnTo>
                <a:lnTo>
                  <a:pt x="551179" y="93345"/>
                </a:lnTo>
                <a:lnTo>
                  <a:pt x="513079" y="118110"/>
                </a:lnTo>
                <a:lnTo>
                  <a:pt x="476250" y="146050"/>
                </a:lnTo>
                <a:lnTo>
                  <a:pt x="441325" y="176529"/>
                </a:lnTo>
                <a:lnTo>
                  <a:pt x="408939" y="209550"/>
                </a:lnTo>
                <a:lnTo>
                  <a:pt x="377825" y="245745"/>
                </a:lnTo>
                <a:lnTo>
                  <a:pt x="349885" y="284479"/>
                </a:lnTo>
                <a:lnTo>
                  <a:pt x="323850" y="325754"/>
                </a:lnTo>
                <a:lnTo>
                  <a:pt x="0" y="888365"/>
                </a:lnTo>
                <a:lnTo>
                  <a:pt x="1125855" y="1539875"/>
                </a:lnTo>
                <a:lnTo>
                  <a:pt x="1450339" y="977265"/>
                </a:lnTo>
                <a:lnTo>
                  <a:pt x="1472564" y="934085"/>
                </a:lnTo>
                <a:lnTo>
                  <a:pt x="1492249" y="890270"/>
                </a:lnTo>
                <a:lnTo>
                  <a:pt x="1507489" y="845185"/>
                </a:lnTo>
                <a:lnTo>
                  <a:pt x="1520189" y="800100"/>
                </a:lnTo>
                <a:lnTo>
                  <a:pt x="1529080" y="754379"/>
                </a:lnTo>
                <a:lnTo>
                  <a:pt x="1534794" y="708660"/>
                </a:lnTo>
                <a:lnTo>
                  <a:pt x="1537335" y="662940"/>
                </a:lnTo>
                <a:lnTo>
                  <a:pt x="1536699" y="617220"/>
                </a:lnTo>
                <a:lnTo>
                  <a:pt x="1532255" y="571500"/>
                </a:lnTo>
                <a:lnTo>
                  <a:pt x="1525269" y="526415"/>
                </a:lnTo>
                <a:lnTo>
                  <a:pt x="1515110" y="482600"/>
                </a:lnTo>
                <a:lnTo>
                  <a:pt x="1501774" y="438785"/>
                </a:lnTo>
                <a:lnTo>
                  <a:pt x="1485899" y="396240"/>
                </a:lnTo>
                <a:lnTo>
                  <a:pt x="1466849" y="354965"/>
                </a:lnTo>
                <a:lnTo>
                  <a:pt x="1444624" y="314960"/>
                </a:lnTo>
                <a:lnTo>
                  <a:pt x="1419860" y="276860"/>
                </a:lnTo>
                <a:lnTo>
                  <a:pt x="1391919" y="240029"/>
                </a:lnTo>
                <a:lnTo>
                  <a:pt x="1361439" y="205104"/>
                </a:lnTo>
                <a:lnTo>
                  <a:pt x="1327785" y="172085"/>
                </a:lnTo>
                <a:lnTo>
                  <a:pt x="1292224" y="141604"/>
                </a:lnTo>
                <a:lnTo>
                  <a:pt x="1253489" y="113029"/>
                </a:lnTo>
                <a:lnTo>
                  <a:pt x="1212214" y="87629"/>
                </a:lnTo>
                <a:lnTo>
                  <a:pt x="1169035" y="64770"/>
                </a:lnTo>
                <a:lnTo>
                  <a:pt x="1125219" y="45720"/>
                </a:lnTo>
                <a:lnTo>
                  <a:pt x="1080769" y="29845"/>
                </a:lnTo>
                <a:lnTo>
                  <a:pt x="1035685" y="17145"/>
                </a:lnTo>
                <a:lnTo>
                  <a:pt x="989964" y="8254"/>
                </a:lnTo>
                <a:lnTo>
                  <a:pt x="944244" y="2540"/>
                </a:lnTo>
                <a:lnTo>
                  <a:pt x="898525" y="0"/>
                </a:lnTo>
                <a:close/>
              </a:path>
            </a:pathLst>
          </a:custGeom>
          <a:solidFill>
            <a:srgbClr val="ffcc4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bg object 18"/>
          <p:cNvSpPr/>
          <p:nvPr/>
        </p:nvSpPr>
        <p:spPr>
          <a:xfrm>
            <a:off x="5757480" y="3831480"/>
            <a:ext cx="362160" cy="320400"/>
          </a:xfrm>
          <a:custGeom>
            <a:avLst/>
            <a:gdLst/>
            <a:ahLst/>
            <a:rect l="l" t="t" r="r" b="b"/>
            <a:pathLst>
              <a:path w="362585" h="320675">
                <a:moveTo>
                  <a:pt x="57150" y="0"/>
                </a:moveTo>
                <a:lnTo>
                  <a:pt x="23494" y="57150"/>
                </a:lnTo>
                <a:lnTo>
                  <a:pt x="5714" y="100965"/>
                </a:lnTo>
                <a:lnTo>
                  <a:pt x="0" y="146050"/>
                </a:lnTo>
                <a:lnTo>
                  <a:pt x="6350" y="190500"/>
                </a:lnTo>
                <a:lnTo>
                  <a:pt x="23494" y="232410"/>
                </a:lnTo>
                <a:lnTo>
                  <a:pt x="51434" y="268604"/>
                </a:lnTo>
                <a:lnTo>
                  <a:pt x="88900" y="297815"/>
                </a:lnTo>
                <a:lnTo>
                  <a:pt x="132079" y="315595"/>
                </a:lnTo>
                <a:lnTo>
                  <a:pt x="177800" y="320675"/>
                </a:lnTo>
                <a:lnTo>
                  <a:pt x="222250" y="314960"/>
                </a:lnTo>
                <a:lnTo>
                  <a:pt x="263525" y="297815"/>
                </a:lnTo>
                <a:lnTo>
                  <a:pt x="299719" y="271145"/>
                </a:lnTo>
                <a:lnTo>
                  <a:pt x="328929" y="234315"/>
                </a:lnTo>
                <a:lnTo>
                  <a:pt x="362584" y="177165"/>
                </a:lnTo>
                <a:lnTo>
                  <a:pt x="57150" y="0"/>
                </a:lnTo>
                <a:close/>
              </a:path>
            </a:pathLst>
          </a:custGeom>
          <a:solidFill>
            <a:srgbClr val="f9ca3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bg object 19"/>
          <p:cNvSpPr/>
          <p:nvPr/>
        </p:nvSpPr>
        <p:spPr>
          <a:xfrm>
            <a:off x="5454000" y="3327480"/>
            <a:ext cx="1210680" cy="800280"/>
          </a:xfrm>
          <a:custGeom>
            <a:avLst/>
            <a:gdLst/>
            <a:ahLst/>
            <a:rect l="l" t="t" r="r" b="b"/>
            <a:pathLst>
              <a:path w="1210945" h="800735">
                <a:moveTo>
                  <a:pt x="86360" y="0"/>
                </a:moveTo>
                <a:lnTo>
                  <a:pt x="0" y="149859"/>
                </a:lnTo>
                <a:lnTo>
                  <a:pt x="1124585" y="800734"/>
                </a:lnTo>
                <a:lnTo>
                  <a:pt x="1210944" y="650875"/>
                </a:lnTo>
                <a:lnTo>
                  <a:pt x="86360" y="0"/>
                </a:lnTo>
                <a:close/>
                <a:moveTo>
                  <a:pt x="360045" y="502284"/>
                </a:moveTo>
                <a:lnTo>
                  <a:pt x="326389" y="559434"/>
                </a:lnTo>
                <a:lnTo>
                  <a:pt x="309880" y="597534"/>
                </a:lnTo>
                <a:lnTo>
                  <a:pt x="302895" y="637539"/>
                </a:lnTo>
                <a:lnTo>
                  <a:pt x="576580" y="795654"/>
                </a:lnTo>
                <a:lnTo>
                  <a:pt x="606425" y="769619"/>
                </a:lnTo>
                <a:lnTo>
                  <a:pt x="631825" y="736600"/>
                </a:lnTo>
                <a:lnTo>
                  <a:pt x="665480" y="679450"/>
                </a:lnTo>
                <a:lnTo>
                  <a:pt x="360045" y="502284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bg object 20"/>
          <p:cNvSpPr/>
          <p:nvPr/>
        </p:nvSpPr>
        <p:spPr>
          <a:xfrm>
            <a:off x="5310360" y="3409200"/>
            <a:ext cx="1386360" cy="903960"/>
          </a:xfrm>
          <a:custGeom>
            <a:avLst/>
            <a:gdLst/>
            <a:ahLst/>
            <a:rect l="l" t="t" r="r" b="b"/>
            <a:pathLst>
              <a:path w="1386840" h="904239">
                <a:moveTo>
                  <a:pt x="135890" y="0"/>
                </a:moveTo>
                <a:lnTo>
                  <a:pt x="89535" y="3175"/>
                </a:lnTo>
                <a:lnTo>
                  <a:pt x="47625" y="23495"/>
                </a:lnTo>
                <a:lnTo>
                  <a:pt x="15875" y="59690"/>
                </a:lnTo>
                <a:lnTo>
                  <a:pt x="0" y="106045"/>
                </a:lnTo>
                <a:lnTo>
                  <a:pt x="3175" y="152400"/>
                </a:lnTo>
                <a:lnTo>
                  <a:pt x="23495" y="194310"/>
                </a:lnTo>
                <a:lnTo>
                  <a:pt x="60325" y="226695"/>
                </a:lnTo>
                <a:lnTo>
                  <a:pt x="1205229" y="888365"/>
                </a:lnTo>
                <a:lnTo>
                  <a:pt x="1250950" y="904240"/>
                </a:lnTo>
                <a:lnTo>
                  <a:pt x="1297940" y="901065"/>
                </a:lnTo>
                <a:lnTo>
                  <a:pt x="1339215" y="880745"/>
                </a:lnTo>
                <a:lnTo>
                  <a:pt x="1371600" y="844550"/>
                </a:lnTo>
                <a:lnTo>
                  <a:pt x="1386840" y="798195"/>
                </a:lnTo>
                <a:lnTo>
                  <a:pt x="1384300" y="751204"/>
                </a:lnTo>
                <a:lnTo>
                  <a:pt x="1363979" y="709929"/>
                </a:lnTo>
                <a:lnTo>
                  <a:pt x="1327150" y="677545"/>
                </a:lnTo>
                <a:lnTo>
                  <a:pt x="182245" y="15875"/>
                </a:lnTo>
                <a:lnTo>
                  <a:pt x="135890" y="0"/>
                </a:lnTo>
                <a:close/>
              </a:path>
            </a:pathLst>
          </a:custGeom>
          <a:solidFill>
            <a:srgbClr val="ffcc4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bg object 21"/>
          <p:cNvSpPr/>
          <p:nvPr/>
        </p:nvSpPr>
        <p:spPr>
          <a:xfrm>
            <a:off x="5878800" y="2679120"/>
            <a:ext cx="693720" cy="333720"/>
          </a:xfrm>
          <a:custGeom>
            <a:avLst/>
            <a:gdLst/>
            <a:ahLst/>
            <a:rect l="l" t="t" r="r" b="b"/>
            <a:pathLst>
              <a:path w="694054" h="334010">
                <a:moveTo>
                  <a:pt x="451485" y="0"/>
                </a:moveTo>
                <a:lnTo>
                  <a:pt x="407670" y="2540"/>
                </a:lnTo>
                <a:lnTo>
                  <a:pt x="364490" y="8890"/>
                </a:lnTo>
                <a:lnTo>
                  <a:pt x="321945" y="19050"/>
                </a:lnTo>
                <a:lnTo>
                  <a:pt x="280035" y="33654"/>
                </a:lnTo>
                <a:lnTo>
                  <a:pt x="239395" y="51435"/>
                </a:lnTo>
                <a:lnTo>
                  <a:pt x="200025" y="73660"/>
                </a:lnTo>
                <a:lnTo>
                  <a:pt x="162560" y="99060"/>
                </a:lnTo>
                <a:lnTo>
                  <a:pt x="127000" y="128904"/>
                </a:lnTo>
                <a:lnTo>
                  <a:pt x="92710" y="161290"/>
                </a:lnTo>
                <a:lnTo>
                  <a:pt x="60960" y="198120"/>
                </a:lnTo>
                <a:lnTo>
                  <a:pt x="31750" y="238125"/>
                </a:lnTo>
                <a:lnTo>
                  <a:pt x="4445" y="281304"/>
                </a:lnTo>
                <a:lnTo>
                  <a:pt x="0" y="294640"/>
                </a:lnTo>
                <a:lnTo>
                  <a:pt x="635" y="307975"/>
                </a:lnTo>
                <a:lnTo>
                  <a:pt x="6985" y="320040"/>
                </a:lnTo>
                <a:lnTo>
                  <a:pt x="17145" y="330200"/>
                </a:lnTo>
                <a:lnTo>
                  <a:pt x="21590" y="332104"/>
                </a:lnTo>
                <a:lnTo>
                  <a:pt x="27940" y="334010"/>
                </a:lnTo>
                <a:lnTo>
                  <a:pt x="34290" y="334010"/>
                </a:lnTo>
                <a:lnTo>
                  <a:pt x="92710" y="272415"/>
                </a:lnTo>
                <a:lnTo>
                  <a:pt x="122555" y="233679"/>
                </a:lnTo>
                <a:lnTo>
                  <a:pt x="154305" y="198120"/>
                </a:lnTo>
                <a:lnTo>
                  <a:pt x="187960" y="167640"/>
                </a:lnTo>
                <a:lnTo>
                  <a:pt x="224155" y="140335"/>
                </a:lnTo>
                <a:lnTo>
                  <a:pt x="261620" y="117475"/>
                </a:lnTo>
                <a:lnTo>
                  <a:pt x="300990" y="99060"/>
                </a:lnTo>
                <a:lnTo>
                  <a:pt x="341630" y="85090"/>
                </a:lnTo>
                <a:lnTo>
                  <a:pt x="382905" y="75565"/>
                </a:lnTo>
                <a:lnTo>
                  <a:pt x="425450" y="70485"/>
                </a:lnTo>
                <a:lnTo>
                  <a:pt x="468630" y="69850"/>
                </a:lnTo>
                <a:lnTo>
                  <a:pt x="690879" y="69850"/>
                </a:lnTo>
                <a:lnTo>
                  <a:pt x="685165" y="60325"/>
                </a:lnTo>
                <a:lnTo>
                  <a:pt x="629920" y="32385"/>
                </a:lnTo>
                <a:lnTo>
                  <a:pt x="585470" y="17779"/>
                </a:lnTo>
                <a:lnTo>
                  <a:pt x="541020" y="7620"/>
                </a:lnTo>
                <a:lnTo>
                  <a:pt x="495935" y="1904"/>
                </a:lnTo>
                <a:lnTo>
                  <a:pt x="451485" y="0"/>
                </a:lnTo>
                <a:close/>
                <a:moveTo>
                  <a:pt x="690879" y="69850"/>
                </a:moveTo>
                <a:lnTo>
                  <a:pt x="468630" y="69850"/>
                </a:lnTo>
                <a:lnTo>
                  <a:pt x="512445" y="73660"/>
                </a:lnTo>
                <a:lnTo>
                  <a:pt x="556895" y="82550"/>
                </a:lnTo>
                <a:lnTo>
                  <a:pt x="600710" y="96520"/>
                </a:lnTo>
                <a:lnTo>
                  <a:pt x="644525" y="114935"/>
                </a:lnTo>
                <a:lnTo>
                  <a:pt x="657860" y="118110"/>
                </a:lnTo>
                <a:lnTo>
                  <a:pt x="671195" y="116204"/>
                </a:lnTo>
                <a:lnTo>
                  <a:pt x="682625" y="109220"/>
                </a:lnTo>
                <a:lnTo>
                  <a:pt x="690879" y="97790"/>
                </a:lnTo>
                <a:lnTo>
                  <a:pt x="694054" y="85090"/>
                </a:lnTo>
                <a:lnTo>
                  <a:pt x="692150" y="71754"/>
                </a:lnTo>
                <a:lnTo>
                  <a:pt x="690879" y="69850"/>
                </a:lnTo>
                <a:close/>
              </a:path>
            </a:pathLst>
          </a:custGeom>
          <a:solidFill>
            <a:srgbClr val="ffffff">
              <a:alpha val="25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bg object 22"/>
          <p:cNvSpPr/>
          <p:nvPr/>
        </p:nvSpPr>
        <p:spPr>
          <a:xfrm>
            <a:off x="6453000" y="2726640"/>
            <a:ext cx="536760" cy="1165680"/>
          </a:xfrm>
          <a:custGeom>
            <a:avLst/>
            <a:gdLst/>
            <a:ahLst/>
            <a:rect l="l" t="t" r="r" b="b"/>
            <a:pathLst>
              <a:path w="537209" h="1165860">
                <a:moveTo>
                  <a:pt x="289559" y="0"/>
                </a:moveTo>
                <a:lnTo>
                  <a:pt x="250189" y="27940"/>
                </a:lnTo>
                <a:lnTo>
                  <a:pt x="213359" y="58420"/>
                </a:lnTo>
                <a:lnTo>
                  <a:pt x="179704" y="90804"/>
                </a:lnTo>
                <a:lnTo>
                  <a:pt x="148589" y="125729"/>
                </a:lnTo>
                <a:lnTo>
                  <a:pt x="120650" y="162560"/>
                </a:lnTo>
                <a:lnTo>
                  <a:pt x="94614" y="201295"/>
                </a:lnTo>
                <a:lnTo>
                  <a:pt x="72389" y="241300"/>
                </a:lnTo>
                <a:lnTo>
                  <a:pt x="52704" y="282575"/>
                </a:lnTo>
                <a:lnTo>
                  <a:pt x="36194" y="325120"/>
                </a:lnTo>
                <a:lnTo>
                  <a:pt x="22859" y="368935"/>
                </a:lnTo>
                <a:lnTo>
                  <a:pt x="12064" y="413385"/>
                </a:lnTo>
                <a:lnTo>
                  <a:pt x="5079" y="458470"/>
                </a:lnTo>
                <a:lnTo>
                  <a:pt x="634" y="504190"/>
                </a:lnTo>
                <a:lnTo>
                  <a:pt x="0" y="550545"/>
                </a:lnTo>
                <a:lnTo>
                  <a:pt x="2539" y="596265"/>
                </a:lnTo>
                <a:lnTo>
                  <a:pt x="7619" y="642620"/>
                </a:lnTo>
                <a:lnTo>
                  <a:pt x="17144" y="688340"/>
                </a:lnTo>
                <a:lnTo>
                  <a:pt x="29209" y="734060"/>
                </a:lnTo>
                <a:lnTo>
                  <a:pt x="45084" y="778510"/>
                </a:lnTo>
                <a:lnTo>
                  <a:pt x="64770" y="822960"/>
                </a:lnTo>
                <a:lnTo>
                  <a:pt x="87629" y="866140"/>
                </a:lnTo>
                <a:lnTo>
                  <a:pt x="259714" y="1165860"/>
                </a:lnTo>
                <a:lnTo>
                  <a:pt x="449579" y="836929"/>
                </a:lnTo>
                <a:lnTo>
                  <a:pt x="472439" y="793750"/>
                </a:lnTo>
                <a:lnTo>
                  <a:pt x="491489" y="749300"/>
                </a:lnTo>
                <a:lnTo>
                  <a:pt x="507364" y="704850"/>
                </a:lnTo>
                <a:lnTo>
                  <a:pt x="520064" y="659129"/>
                </a:lnTo>
                <a:lnTo>
                  <a:pt x="528954" y="613410"/>
                </a:lnTo>
                <a:lnTo>
                  <a:pt x="534670" y="567690"/>
                </a:lnTo>
                <a:lnTo>
                  <a:pt x="537209" y="521335"/>
                </a:lnTo>
                <a:lnTo>
                  <a:pt x="535939" y="475615"/>
                </a:lnTo>
                <a:lnTo>
                  <a:pt x="532129" y="429895"/>
                </a:lnTo>
                <a:lnTo>
                  <a:pt x="525145" y="384810"/>
                </a:lnTo>
                <a:lnTo>
                  <a:pt x="514350" y="340360"/>
                </a:lnTo>
                <a:lnTo>
                  <a:pt x="501014" y="297179"/>
                </a:lnTo>
                <a:lnTo>
                  <a:pt x="485139" y="254635"/>
                </a:lnTo>
                <a:lnTo>
                  <a:pt x="465454" y="213360"/>
                </a:lnTo>
                <a:lnTo>
                  <a:pt x="443229" y="173354"/>
                </a:lnTo>
                <a:lnTo>
                  <a:pt x="417829" y="134620"/>
                </a:lnTo>
                <a:lnTo>
                  <a:pt x="389889" y="97790"/>
                </a:lnTo>
                <a:lnTo>
                  <a:pt x="359409" y="62865"/>
                </a:lnTo>
                <a:lnTo>
                  <a:pt x="325754" y="30479"/>
                </a:lnTo>
                <a:lnTo>
                  <a:pt x="289559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bg object 23"/>
          <p:cNvSpPr/>
          <p:nvPr/>
        </p:nvSpPr>
        <p:spPr>
          <a:xfrm>
            <a:off x="6558840" y="2618640"/>
            <a:ext cx="992160" cy="1539360"/>
          </a:xfrm>
          <a:custGeom>
            <a:avLst/>
            <a:gdLst/>
            <a:ahLst/>
            <a:rect l="l" t="t" r="r" b="b"/>
            <a:pathLst>
              <a:path w="992504" h="1539875">
                <a:moveTo>
                  <a:pt x="638175" y="0"/>
                </a:moveTo>
                <a:lnTo>
                  <a:pt x="592454" y="2540"/>
                </a:lnTo>
                <a:lnTo>
                  <a:pt x="546734" y="8254"/>
                </a:lnTo>
                <a:lnTo>
                  <a:pt x="501650" y="17145"/>
                </a:lnTo>
                <a:lnTo>
                  <a:pt x="456564" y="29845"/>
                </a:lnTo>
                <a:lnTo>
                  <a:pt x="412114" y="45085"/>
                </a:lnTo>
                <a:lnTo>
                  <a:pt x="368300" y="64770"/>
                </a:lnTo>
                <a:lnTo>
                  <a:pt x="325119" y="86995"/>
                </a:lnTo>
                <a:lnTo>
                  <a:pt x="283844" y="113029"/>
                </a:lnTo>
                <a:lnTo>
                  <a:pt x="245109" y="141604"/>
                </a:lnTo>
                <a:lnTo>
                  <a:pt x="209550" y="172085"/>
                </a:lnTo>
                <a:lnTo>
                  <a:pt x="175894" y="205104"/>
                </a:lnTo>
                <a:lnTo>
                  <a:pt x="145414" y="240029"/>
                </a:lnTo>
                <a:lnTo>
                  <a:pt x="118109" y="276860"/>
                </a:lnTo>
                <a:lnTo>
                  <a:pt x="92709" y="314960"/>
                </a:lnTo>
                <a:lnTo>
                  <a:pt x="70484" y="354965"/>
                </a:lnTo>
                <a:lnTo>
                  <a:pt x="51434" y="396240"/>
                </a:lnTo>
                <a:lnTo>
                  <a:pt x="35559" y="438785"/>
                </a:lnTo>
                <a:lnTo>
                  <a:pt x="22225" y="481965"/>
                </a:lnTo>
                <a:lnTo>
                  <a:pt x="12064" y="526415"/>
                </a:lnTo>
                <a:lnTo>
                  <a:pt x="5079" y="570865"/>
                </a:lnTo>
                <a:lnTo>
                  <a:pt x="1269" y="616585"/>
                </a:lnTo>
                <a:lnTo>
                  <a:pt x="0" y="662304"/>
                </a:lnTo>
                <a:lnTo>
                  <a:pt x="2539" y="708025"/>
                </a:lnTo>
                <a:lnTo>
                  <a:pt x="8254" y="753745"/>
                </a:lnTo>
                <a:lnTo>
                  <a:pt x="17144" y="798829"/>
                </a:lnTo>
                <a:lnTo>
                  <a:pt x="29844" y="843915"/>
                </a:lnTo>
                <a:lnTo>
                  <a:pt x="45084" y="888365"/>
                </a:lnTo>
                <a:lnTo>
                  <a:pt x="64769" y="932179"/>
                </a:lnTo>
                <a:lnTo>
                  <a:pt x="86994" y="974725"/>
                </a:lnTo>
                <a:lnTo>
                  <a:pt x="411479" y="1539875"/>
                </a:lnTo>
                <a:lnTo>
                  <a:pt x="992504" y="1203960"/>
                </a:lnTo>
                <a:lnTo>
                  <a:pt x="992504" y="97790"/>
                </a:lnTo>
                <a:lnTo>
                  <a:pt x="984884" y="92710"/>
                </a:lnTo>
                <a:lnTo>
                  <a:pt x="944879" y="70485"/>
                </a:lnTo>
                <a:lnTo>
                  <a:pt x="903604" y="51435"/>
                </a:lnTo>
                <a:lnTo>
                  <a:pt x="861694" y="35560"/>
                </a:lnTo>
                <a:lnTo>
                  <a:pt x="817879" y="22225"/>
                </a:lnTo>
                <a:lnTo>
                  <a:pt x="774064" y="12065"/>
                </a:lnTo>
                <a:lnTo>
                  <a:pt x="728979" y="5079"/>
                </a:lnTo>
                <a:lnTo>
                  <a:pt x="683894" y="635"/>
                </a:lnTo>
                <a:lnTo>
                  <a:pt x="638175" y="0"/>
                </a:lnTo>
                <a:close/>
              </a:path>
            </a:pathLst>
          </a:custGeom>
          <a:solidFill>
            <a:srgbClr val="ffcc4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bg object 24"/>
          <p:cNvSpPr/>
          <p:nvPr/>
        </p:nvSpPr>
        <p:spPr>
          <a:xfrm>
            <a:off x="7456320" y="3966120"/>
            <a:ext cx="94320" cy="173520"/>
          </a:xfrm>
          <a:custGeom>
            <a:avLst/>
            <a:gdLst/>
            <a:ahLst/>
            <a:rect l="l" t="t" r="r" b="b"/>
            <a:pathLst>
              <a:path w="94615" h="173989">
                <a:moveTo>
                  <a:pt x="94614" y="0"/>
                </a:moveTo>
                <a:lnTo>
                  <a:pt x="0" y="54609"/>
                </a:lnTo>
                <a:lnTo>
                  <a:pt x="33654" y="111759"/>
                </a:lnTo>
                <a:lnTo>
                  <a:pt x="62229" y="149225"/>
                </a:lnTo>
                <a:lnTo>
                  <a:pt x="94614" y="173990"/>
                </a:lnTo>
                <a:lnTo>
                  <a:pt x="94614" y="0"/>
                </a:lnTo>
                <a:close/>
              </a:path>
            </a:pathLst>
          </a:custGeom>
          <a:solidFill>
            <a:srgbClr val="f9ca3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bg object 25"/>
          <p:cNvSpPr/>
          <p:nvPr/>
        </p:nvSpPr>
        <p:spPr>
          <a:xfrm>
            <a:off x="6883920" y="3621240"/>
            <a:ext cx="667080" cy="534960"/>
          </a:xfrm>
          <a:custGeom>
            <a:avLst/>
            <a:gdLst/>
            <a:ahLst/>
            <a:rect l="l" t="t" r="r" b="b"/>
            <a:pathLst>
              <a:path w="667384" h="535304">
                <a:moveTo>
                  <a:pt x="667385" y="0"/>
                </a:moveTo>
                <a:lnTo>
                  <a:pt x="0" y="385445"/>
                </a:lnTo>
                <a:lnTo>
                  <a:pt x="86360" y="535304"/>
                </a:lnTo>
                <a:lnTo>
                  <a:pt x="667385" y="199389"/>
                </a:lnTo>
                <a:lnTo>
                  <a:pt x="667385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0" name="bg object 26" descr=""/>
          <p:cNvPicPr/>
          <p:nvPr/>
        </p:nvPicPr>
        <p:blipFill>
          <a:blip r:embed="rId2"/>
          <a:stretch/>
        </p:blipFill>
        <p:spPr>
          <a:xfrm>
            <a:off x="7456320" y="3968280"/>
            <a:ext cx="95040" cy="171000"/>
          </a:xfrm>
          <a:prstGeom prst="rect">
            <a:avLst/>
          </a:prstGeom>
          <a:ln w="0">
            <a:noFill/>
          </a:ln>
        </p:spPr>
      </p:pic>
      <p:sp>
        <p:nvSpPr>
          <p:cNvPr id="11" name="bg object 27"/>
          <p:cNvSpPr/>
          <p:nvPr/>
        </p:nvSpPr>
        <p:spPr>
          <a:xfrm>
            <a:off x="6887160" y="3749040"/>
            <a:ext cx="663120" cy="574200"/>
          </a:xfrm>
          <a:custGeom>
            <a:avLst/>
            <a:gdLst/>
            <a:ahLst/>
            <a:rect l="l" t="t" r="r" b="b"/>
            <a:pathLst>
              <a:path w="663575" h="574675">
                <a:moveTo>
                  <a:pt x="663575" y="0"/>
                </a:moveTo>
                <a:lnTo>
                  <a:pt x="59055" y="348615"/>
                </a:lnTo>
                <a:lnTo>
                  <a:pt x="23495" y="381000"/>
                </a:lnTo>
                <a:lnTo>
                  <a:pt x="3175" y="422910"/>
                </a:lnTo>
                <a:lnTo>
                  <a:pt x="0" y="469900"/>
                </a:lnTo>
                <a:lnTo>
                  <a:pt x="15240" y="514985"/>
                </a:lnTo>
                <a:lnTo>
                  <a:pt x="46990" y="550545"/>
                </a:lnTo>
                <a:lnTo>
                  <a:pt x="88900" y="571500"/>
                </a:lnTo>
                <a:lnTo>
                  <a:pt x="135255" y="574675"/>
                </a:lnTo>
                <a:lnTo>
                  <a:pt x="181610" y="559435"/>
                </a:lnTo>
                <a:lnTo>
                  <a:pt x="663575" y="280670"/>
                </a:lnTo>
                <a:lnTo>
                  <a:pt x="663575" y="0"/>
                </a:lnTo>
                <a:close/>
              </a:path>
            </a:pathLst>
          </a:custGeom>
          <a:solidFill>
            <a:srgbClr val="ffcc4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" name="bg object 28"/>
          <p:cNvSpPr/>
          <p:nvPr/>
        </p:nvSpPr>
        <p:spPr>
          <a:xfrm>
            <a:off x="6658560" y="2825280"/>
            <a:ext cx="272160" cy="717840"/>
          </a:xfrm>
          <a:custGeom>
            <a:avLst/>
            <a:gdLst/>
            <a:ahLst/>
            <a:rect l="l" t="t" r="r" b="b"/>
            <a:pathLst>
              <a:path w="272415" h="718185">
                <a:moveTo>
                  <a:pt x="245110" y="0"/>
                </a:moveTo>
                <a:lnTo>
                  <a:pt x="179705" y="34290"/>
                </a:lnTo>
                <a:lnTo>
                  <a:pt x="144780" y="65404"/>
                </a:lnTo>
                <a:lnTo>
                  <a:pt x="113665" y="99060"/>
                </a:lnTo>
                <a:lnTo>
                  <a:pt x="85725" y="135254"/>
                </a:lnTo>
                <a:lnTo>
                  <a:pt x="62230" y="172720"/>
                </a:lnTo>
                <a:lnTo>
                  <a:pt x="41910" y="212090"/>
                </a:lnTo>
                <a:lnTo>
                  <a:pt x="26035" y="252729"/>
                </a:lnTo>
                <a:lnTo>
                  <a:pt x="13335" y="295275"/>
                </a:lnTo>
                <a:lnTo>
                  <a:pt x="5080" y="338454"/>
                </a:lnTo>
                <a:lnTo>
                  <a:pt x="635" y="382904"/>
                </a:lnTo>
                <a:lnTo>
                  <a:pt x="0" y="427990"/>
                </a:lnTo>
                <a:lnTo>
                  <a:pt x="3175" y="473075"/>
                </a:lnTo>
                <a:lnTo>
                  <a:pt x="10795" y="518795"/>
                </a:lnTo>
                <a:lnTo>
                  <a:pt x="22225" y="564515"/>
                </a:lnTo>
                <a:lnTo>
                  <a:pt x="38100" y="610870"/>
                </a:lnTo>
                <a:lnTo>
                  <a:pt x="57785" y="655954"/>
                </a:lnTo>
                <a:lnTo>
                  <a:pt x="102235" y="716915"/>
                </a:lnTo>
                <a:lnTo>
                  <a:pt x="111125" y="718185"/>
                </a:lnTo>
                <a:lnTo>
                  <a:pt x="123825" y="718185"/>
                </a:lnTo>
                <a:lnTo>
                  <a:pt x="147320" y="678179"/>
                </a:lnTo>
                <a:lnTo>
                  <a:pt x="118745" y="620395"/>
                </a:lnTo>
                <a:lnTo>
                  <a:pt x="99695" y="575310"/>
                </a:lnTo>
                <a:lnTo>
                  <a:pt x="85090" y="529590"/>
                </a:lnTo>
                <a:lnTo>
                  <a:pt x="75565" y="484504"/>
                </a:lnTo>
                <a:lnTo>
                  <a:pt x="70485" y="440054"/>
                </a:lnTo>
                <a:lnTo>
                  <a:pt x="69215" y="395604"/>
                </a:lnTo>
                <a:lnTo>
                  <a:pt x="73025" y="352425"/>
                </a:lnTo>
                <a:lnTo>
                  <a:pt x="81280" y="310515"/>
                </a:lnTo>
                <a:lnTo>
                  <a:pt x="93980" y="269240"/>
                </a:lnTo>
                <a:lnTo>
                  <a:pt x="110490" y="229870"/>
                </a:lnTo>
                <a:lnTo>
                  <a:pt x="131445" y="191770"/>
                </a:lnTo>
                <a:lnTo>
                  <a:pt x="156845" y="156210"/>
                </a:lnTo>
                <a:lnTo>
                  <a:pt x="186690" y="122554"/>
                </a:lnTo>
                <a:lnTo>
                  <a:pt x="220345" y="90804"/>
                </a:lnTo>
                <a:lnTo>
                  <a:pt x="258445" y="62229"/>
                </a:lnTo>
                <a:lnTo>
                  <a:pt x="267335" y="52704"/>
                </a:lnTo>
                <a:lnTo>
                  <a:pt x="272415" y="40004"/>
                </a:lnTo>
                <a:lnTo>
                  <a:pt x="271780" y="26670"/>
                </a:lnTo>
                <a:lnTo>
                  <a:pt x="266700" y="13970"/>
                </a:lnTo>
                <a:lnTo>
                  <a:pt x="257175" y="4445"/>
                </a:lnTo>
                <a:lnTo>
                  <a:pt x="245110" y="0"/>
                </a:lnTo>
                <a:close/>
              </a:path>
            </a:pathLst>
          </a:custGeom>
          <a:solidFill>
            <a:srgbClr val="ffffff">
              <a:alpha val="25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" name="bg object 29"/>
          <p:cNvSpPr/>
          <p:nvPr/>
        </p:nvSpPr>
        <p:spPr>
          <a:xfrm>
            <a:off x="5488200" y="1537200"/>
            <a:ext cx="2062800" cy="1072800"/>
          </a:xfrm>
          <a:custGeom>
            <a:avLst/>
            <a:gdLst/>
            <a:ahLst/>
            <a:rect l="l" t="t" r="r" b="b"/>
            <a:pathLst>
              <a:path w="2063115" h="1073150">
                <a:moveTo>
                  <a:pt x="1227454" y="901065"/>
                </a:moveTo>
                <a:lnTo>
                  <a:pt x="894080" y="901065"/>
                </a:lnTo>
                <a:lnTo>
                  <a:pt x="944880" y="906145"/>
                </a:lnTo>
                <a:lnTo>
                  <a:pt x="998220" y="917575"/>
                </a:lnTo>
                <a:lnTo>
                  <a:pt x="1054100" y="937259"/>
                </a:lnTo>
                <a:lnTo>
                  <a:pt x="1110615" y="965200"/>
                </a:lnTo>
                <a:lnTo>
                  <a:pt x="1169035" y="1003934"/>
                </a:lnTo>
                <a:lnTo>
                  <a:pt x="1227454" y="1054100"/>
                </a:lnTo>
                <a:lnTo>
                  <a:pt x="1233804" y="1047115"/>
                </a:lnTo>
                <a:lnTo>
                  <a:pt x="1245870" y="1026795"/>
                </a:lnTo>
                <a:lnTo>
                  <a:pt x="1254125" y="995679"/>
                </a:lnTo>
                <a:lnTo>
                  <a:pt x="1248410" y="955040"/>
                </a:lnTo>
                <a:lnTo>
                  <a:pt x="1235075" y="919479"/>
                </a:lnTo>
                <a:lnTo>
                  <a:pt x="1227454" y="901065"/>
                </a:lnTo>
                <a:close/>
                <a:moveTo>
                  <a:pt x="1156335" y="655320"/>
                </a:moveTo>
                <a:lnTo>
                  <a:pt x="415290" y="655320"/>
                </a:lnTo>
                <a:lnTo>
                  <a:pt x="567690" y="730884"/>
                </a:lnTo>
                <a:lnTo>
                  <a:pt x="640080" y="961390"/>
                </a:lnTo>
                <a:lnTo>
                  <a:pt x="697230" y="934720"/>
                </a:lnTo>
                <a:lnTo>
                  <a:pt x="762635" y="914400"/>
                </a:lnTo>
                <a:lnTo>
                  <a:pt x="802640" y="906145"/>
                </a:lnTo>
                <a:lnTo>
                  <a:pt x="846455" y="901700"/>
                </a:lnTo>
                <a:lnTo>
                  <a:pt x="894080" y="901065"/>
                </a:lnTo>
                <a:lnTo>
                  <a:pt x="1227454" y="901065"/>
                </a:lnTo>
                <a:lnTo>
                  <a:pt x="1219200" y="880745"/>
                </a:lnTo>
                <a:lnTo>
                  <a:pt x="1202690" y="838834"/>
                </a:lnTo>
                <a:lnTo>
                  <a:pt x="1187450" y="795020"/>
                </a:lnTo>
                <a:lnTo>
                  <a:pt x="1173479" y="749300"/>
                </a:lnTo>
                <a:lnTo>
                  <a:pt x="1162685" y="702945"/>
                </a:lnTo>
                <a:lnTo>
                  <a:pt x="1156335" y="656590"/>
                </a:lnTo>
                <a:lnTo>
                  <a:pt x="1156335" y="655320"/>
                </a:lnTo>
                <a:close/>
                <a:moveTo>
                  <a:pt x="0" y="118109"/>
                </a:moveTo>
                <a:lnTo>
                  <a:pt x="54610" y="168275"/>
                </a:lnTo>
                <a:lnTo>
                  <a:pt x="161925" y="298450"/>
                </a:lnTo>
                <a:lnTo>
                  <a:pt x="237490" y="479425"/>
                </a:lnTo>
                <a:lnTo>
                  <a:pt x="195580" y="680720"/>
                </a:lnTo>
                <a:lnTo>
                  <a:pt x="264160" y="662304"/>
                </a:lnTo>
                <a:lnTo>
                  <a:pt x="415290" y="655320"/>
                </a:lnTo>
                <a:lnTo>
                  <a:pt x="1156335" y="655320"/>
                </a:lnTo>
                <a:lnTo>
                  <a:pt x="1155700" y="610870"/>
                </a:lnTo>
                <a:lnTo>
                  <a:pt x="1162685" y="567054"/>
                </a:lnTo>
                <a:lnTo>
                  <a:pt x="1177290" y="524509"/>
                </a:lnTo>
                <a:lnTo>
                  <a:pt x="1198879" y="489584"/>
                </a:lnTo>
                <a:lnTo>
                  <a:pt x="1154429" y="489584"/>
                </a:lnTo>
                <a:lnTo>
                  <a:pt x="1051560" y="469265"/>
                </a:lnTo>
                <a:lnTo>
                  <a:pt x="954405" y="370840"/>
                </a:lnTo>
                <a:lnTo>
                  <a:pt x="933450" y="213995"/>
                </a:lnTo>
                <a:lnTo>
                  <a:pt x="765810" y="213995"/>
                </a:lnTo>
                <a:lnTo>
                  <a:pt x="629285" y="182245"/>
                </a:lnTo>
                <a:lnTo>
                  <a:pt x="610235" y="153670"/>
                </a:lnTo>
                <a:lnTo>
                  <a:pt x="226060" y="153670"/>
                </a:lnTo>
                <a:lnTo>
                  <a:pt x="0" y="118109"/>
                </a:lnTo>
                <a:close/>
                <a:moveTo>
                  <a:pt x="1202054" y="485140"/>
                </a:moveTo>
                <a:lnTo>
                  <a:pt x="1154429" y="489584"/>
                </a:lnTo>
                <a:lnTo>
                  <a:pt x="1198879" y="489584"/>
                </a:lnTo>
                <a:lnTo>
                  <a:pt x="1202054" y="485140"/>
                </a:lnTo>
                <a:close/>
                <a:moveTo>
                  <a:pt x="923925" y="143509"/>
                </a:moveTo>
                <a:lnTo>
                  <a:pt x="877570" y="174625"/>
                </a:lnTo>
                <a:lnTo>
                  <a:pt x="765810" y="213995"/>
                </a:lnTo>
                <a:lnTo>
                  <a:pt x="933450" y="213995"/>
                </a:lnTo>
                <a:lnTo>
                  <a:pt x="923925" y="143509"/>
                </a:lnTo>
                <a:close/>
                <a:moveTo>
                  <a:pt x="509270" y="0"/>
                </a:moveTo>
                <a:lnTo>
                  <a:pt x="478790" y="36195"/>
                </a:lnTo>
                <a:lnTo>
                  <a:pt x="384810" y="107315"/>
                </a:lnTo>
                <a:lnTo>
                  <a:pt x="226060" y="153670"/>
                </a:lnTo>
                <a:lnTo>
                  <a:pt x="610235" y="153670"/>
                </a:lnTo>
                <a:lnTo>
                  <a:pt x="509270" y="0"/>
                </a:lnTo>
                <a:close/>
                <a:moveTo>
                  <a:pt x="1362075" y="503554"/>
                </a:moveTo>
                <a:lnTo>
                  <a:pt x="1381760" y="537209"/>
                </a:lnTo>
                <a:lnTo>
                  <a:pt x="1386840" y="582929"/>
                </a:lnTo>
                <a:lnTo>
                  <a:pt x="1381125" y="634365"/>
                </a:lnTo>
                <a:lnTo>
                  <a:pt x="1371600" y="682625"/>
                </a:lnTo>
                <a:lnTo>
                  <a:pt x="1362075" y="720725"/>
                </a:lnTo>
                <a:lnTo>
                  <a:pt x="1349375" y="766445"/>
                </a:lnTo>
                <a:lnTo>
                  <a:pt x="1335404" y="812165"/>
                </a:lnTo>
                <a:lnTo>
                  <a:pt x="1322704" y="857884"/>
                </a:lnTo>
                <a:lnTo>
                  <a:pt x="1311910" y="904240"/>
                </a:lnTo>
                <a:lnTo>
                  <a:pt x="1304925" y="950595"/>
                </a:lnTo>
                <a:lnTo>
                  <a:pt x="1309370" y="975359"/>
                </a:lnTo>
                <a:lnTo>
                  <a:pt x="1320165" y="1019175"/>
                </a:lnTo>
                <a:lnTo>
                  <a:pt x="1331595" y="1059179"/>
                </a:lnTo>
                <a:lnTo>
                  <a:pt x="1341120" y="1073150"/>
                </a:lnTo>
                <a:lnTo>
                  <a:pt x="1399540" y="1022984"/>
                </a:lnTo>
                <a:lnTo>
                  <a:pt x="1457325" y="984250"/>
                </a:lnTo>
                <a:lnTo>
                  <a:pt x="1514475" y="956309"/>
                </a:lnTo>
                <a:lnTo>
                  <a:pt x="1569720" y="936625"/>
                </a:lnTo>
                <a:lnTo>
                  <a:pt x="1623060" y="925195"/>
                </a:lnTo>
                <a:lnTo>
                  <a:pt x="1673860" y="920115"/>
                </a:lnTo>
                <a:lnTo>
                  <a:pt x="1945004" y="920115"/>
                </a:lnTo>
                <a:lnTo>
                  <a:pt x="1998345" y="749934"/>
                </a:lnTo>
                <a:lnTo>
                  <a:pt x="2063115" y="717550"/>
                </a:lnTo>
                <a:lnTo>
                  <a:pt x="2063115" y="506095"/>
                </a:lnTo>
                <a:lnTo>
                  <a:pt x="1402715" y="506095"/>
                </a:lnTo>
                <a:lnTo>
                  <a:pt x="1362075" y="503554"/>
                </a:lnTo>
                <a:close/>
                <a:moveTo>
                  <a:pt x="1945004" y="920115"/>
                </a:moveTo>
                <a:lnTo>
                  <a:pt x="1673860" y="920115"/>
                </a:lnTo>
                <a:lnTo>
                  <a:pt x="1721485" y="920750"/>
                </a:lnTo>
                <a:lnTo>
                  <a:pt x="1765300" y="925195"/>
                </a:lnTo>
                <a:lnTo>
                  <a:pt x="1805304" y="933450"/>
                </a:lnTo>
                <a:lnTo>
                  <a:pt x="1870075" y="953770"/>
                </a:lnTo>
                <a:lnTo>
                  <a:pt x="1911985" y="972820"/>
                </a:lnTo>
                <a:lnTo>
                  <a:pt x="1925954" y="980440"/>
                </a:lnTo>
                <a:lnTo>
                  <a:pt x="1945004" y="920115"/>
                </a:lnTo>
                <a:close/>
                <a:moveTo>
                  <a:pt x="1642110" y="162559"/>
                </a:moveTo>
                <a:lnTo>
                  <a:pt x="1644015" y="207009"/>
                </a:lnTo>
                <a:lnTo>
                  <a:pt x="1642745" y="253365"/>
                </a:lnTo>
                <a:lnTo>
                  <a:pt x="1638300" y="299720"/>
                </a:lnTo>
                <a:lnTo>
                  <a:pt x="1628140" y="344804"/>
                </a:lnTo>
                <a:lnTo>
                  <a:pt x="1612265" y="387350"/>
                </a:lnTo>
                <a:lnTo>
                  <a:pt x="1590040" y="426084"/>
                </a:lnTo>
                <a:lnTo>
                  <a:pt x="1559560" y="459104"/>
                </a:lnTo>
                <a:lnTo>
                  <a:pt x="1519554" y="485140"/>
                </a:lnTo>
                <a:lnTo>
                  <a:pt x="1481454" y="499109"/>
                </a:lnTo>
                <a:lnTo>
                  <a:pt x="1442720" y="505459"/>
                </a:lnTo>
                <a:lnTo>
                  <a:pt x="1402715" y="506095"/>
                </a:lnTo>
                <a:lnTo>
                  <a:pt x="2063115" y="506095"/>
                </a:lnTo>
                <a:lnTo>
                  <a:pt x="2063115" y="233045"/>
                </a:lnTo>
                <a:lnTo>
                  <a:pt x="1800225" y="233045"/>
                </a:lnTo>
                <a:lnTo>
                  <a:pt x="1688465" y="193040"/>
                </a:lnTo>
                <a:lnTo>
                  <a:pt x="1642110" y="162559"/>
                </a:lnTo>
                <a:close/>
                <a:moveTo>
                  <a:pt x="2056765" y="19050"/>
                </a:moveTo>
                <a:lnTo>
                  <a:pt x="1936750" y="201295"/>
                </a:lnTo>
                <a:lnTo>
                  <a:pt x="1800225" y="233045"/>
                </a:lnTo>
                <a:lnTo>
                  <a:pt x="2063115" y="233045"/>
                </a:lnTo>
                <a:lnTo>
                  <a:pt x="2063115" y="26670"/>
                </a:lnTo>
                <a:lnTo>
                  <a:pt x="2056765" y="19050"/>
                </a:lnTo>
                <a:close/>
              </a:path>
            </a:pathLst>
          </a:custGeom>
          <a:solidFill>
            <a:srgbClr val="568f3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" name="bg object 30"/>
          <p:cNvSpPr/>
          <p:nvPr/>
        </p:nvSpPr>
        <p:spPr>
          <a:xfrm>
            <a:off x="5490360" y="1658160"/>
            <a:ext cx="1186920" cy="848160"/>
          </a:xfrm>
          <a:custGeom>
            <a:avLst/>
            <a:gdLst/>
            <a:ahLst/>
            <a:rect l="l" t="t" r="r" b="b"/>
            <a:pathLst>
              <a:path w="1187450" h="848360">
                <a:moveTo>
                  <a:pt x="0" y="0"/>
                </a:moveTo>
                <a:lnTo>
                  <a:pt x="24129" y="20320"/>
                </a:lnTo>
                <a:lnTo>
                  <a:pt x="40004" y="36195"/>
                </a:lnTo>
                <a:lnTo>
                  <a:pt x="239394" y="108584"/>
                </a:lnTo>
                <a:lnTo>
                  <a:pt x="288925" y="127000"/>
                </a:lnTo>
                <a:lnTo>
                  <a:pt x="338454" y="147320"/>
                </a:lnTo>
                <a:lnTo>
                  <a:pt x="386714" y="168275"/>
                </a:lnTo>
                <a:lnTo>
                  <a:pt x="434975" y="191134"/>
                </a:lnTo>
                <a:lnTo>
                  <a:pt x="482600" y="215265"/>
                </a:lnTo>
                <a:lnTo>
                  <a:pt x="525779" y="238759"/>
                </a:lnTo>
                <a:lnTo>
                  <a:pt x="568325" y="263525"/>
                </a:lnTo>
                <a:lnTo>
                  <a:pt x="610235" y="288925"/>
                </a:lnTo>
                <a:lnTo>
                  <a:pt x="650875" y="315595"/>
                </a:lnTo>
                <a:lnTo>
                  <a:pt x="691514" y="342900"/>
                </a:lnTo>
                <a:lnTo>
                  <a:pt x="730885" y="372109"/>
                </a:lnTo>
                <a:lnTo>
                  <a:pt x="769619" y="401954"/>
                </a:lnTo>
                <a:lnTo>
                  <a:pt x="807085" y="432434"/>
                </a:lnTo>
                <a:lnTo>
                  <a:pt x="843914" y="464820"/>
                </a:lnTo>
                <a:lnTo>
                  <a:pt x="879475" y="497840"/>
                </a:lnTo>
                <a:lnTo>
                  <a:pt x="914400" y="532129"/>
                </a:lnTo>
                <a:lnTo>
                  <a:pt x="948054" y="567054"/>
                </a:lnTo>
                <a:lnTo>
                  <a:pt x="981075" y="603250"/>
                </a:lnTo>
                <a:lnTo>
                  <a:pt x="1012189" y="640715"/>
                </a:lnTo>
                <a:lnTo>
                  <a:pt x="1042669" y="678815"/>
                </a:lnTo>
                <a:lnTo>
                  <a:pt x="1071880" y="718820"/>
                </a:lnTo>
                <a:lnTo>
                  <a:pt x="1099819" y="758825"/>
                </a:lnTo>
                <a:lnTo>
                  <a:pt x="1126489" y="800734"/>
                </a:lnTo>
                <a:lnTo>
                  <a:pt x="1151889" y="843279"/>
                </a:lnTo>
                <a:lnTo>
                  <a:pt x="1161414" y="848359"/>
                </a:lnTo>
                <a:lnTo>
                  <a:pt x="1175385" y="846454"/>
                </a:lnTo>
                <a:lnTo>
                  <a:pt x="1186180" y="838834"/>
                </a:lnTo>
                <a:lnTo>
                  <a:pt x="1187449" y="828675"/>
                </a:lnTo>
                <a:lnTo>
                  <a:pt x="1162049" y="785495"/>
                </a:lnTo>
                <a:lnTo>
                  <a:pt x="1135380" y="743584"/>
                </a:lnTo>
                <a:lnTo>
                  <a:pt x="1107439" y="702945"/>
                </a:lnTo>
                <a:lnTo>
                  <a:pt x="1078230" y="662940"/>
                </a:lnTo>
                <a:lnTo>
                  <a:pt x="1047749" y="624204"/>
                </a:lnTo>
                <a:lnTo>
                  <a:pt x="1015999" y="586740"/>
                </a:lnTo>
                <a:lnTo>
                  <a:pt x="983614" y="549909"/>
                </a:lnTo>
                <a:lnTo>
                  <a:pt x="949325" y="514350"/>
                </a:lnTo>
                <a:lnTo>
                  <a:pt x="914400" y="480059"/>
                </a:lnTo>
                <a:lnTo>
                  <a:pt x="878204" y="447040"/>
                </a:lnTo>
                <a:lnTo>
                  <a:pt x="841375" y="414654"/>
                </a:lnTo>
                <a:lnTo>
                  <a:pt x="803275" y="383540"/>
                </a:lnTo>
                <a:lnTo>
                  <a:pt x="764539" y="353695"/>
                </a:lnTo>
                <a:lnTo>
                  <a:pt x="724535" y="324484"/>
                </a:lnTo>
                <a:lnTo>
                  <a:pt x="683894" y="296545"/>
                </a:lnTo>
                <a:lnTo>
                  <a:pt x="642619" y="269875"/>
                </a:lnTo>
                <a:lnTo>
                  <a:pt x="600075" y="244475"/>
                </a:lnTo>
                <a:lnTo>
                  <a:pt x="557529" y="219709"/>
                </a:lnTo>
                <a:lnTo>
                  <a:pt x="513714" y="196215"/>
                </a:lnTo>
                <a:lnTo>
                  <a:pt x="469264" y="173990"/>
                </a:lnTo>
                <a:lnTo>
                  <a:pt x="424814" y="152400"/>
                </a:lnTo>
                <a:lnTo>
                  <a:pt x="380364" y="132715"/>
                </a:lnTo>
                <a:lnTo>
                  <a:pt x="289560" y="95884"/>
                </a:lnTo>
                <a:lnTo>
                  <a:pt x="244475" y="78740"/>
                </a:lnTo>
                <a:lnTo>
                  <a:pt x="198754" y="62229"/>
                </a:lnTo>
                <a:lnTo>
                  <a:pt x="107950" y="29845"/>
                </a:lnTo>
                <a:lnTo>
                  <a:pt x="81914" y="24129"/>
                </a:lnTo>
                <a:lnTo>
                  <a:pt x="55244" y="17779"/>
                </a:lnTo>
                <a:lnTo>
                  <a:pt x="28575" y="10159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5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" name="bg object 31"/>
          <p:cNvSpPr/>
          <p:nvPr/>
        </p:nvSpPr>
        <p:spPr>
          <a:xfrm>
            <a:off x="6845760" y="1865160"/>
            <a:ext cx="705240" cy="659520"/>
          </a:xfrm>
          <a:custGeom>
            <a:avLst/>
            <a:gdLst/>
            <a:ahLst/>
            <a:rect l="l" t="t" r="r" b="b"/>
            <a:pathLst>
              <a:path w="705484" h="659764">
                <a:moveTo>
                  <a:pt x="705485" y="0"/>
                </a:moveTo>
                <a:lnTo>
                  <a:pt x="661035" y="22860"/>
                </a:lnTo>
                <a:lnTo>
                  <a:pt x="615950" y="48260"/>
                </a:lnTo>
                <a:lnTo>
                  <a:pt x="572135" y="74295"/>
                </a:lnTo>
                <a:lnTo>
                  <a:pt x="528320" y="101600"/>
                </a:lnTo>
                <a:lnTo>
                  <a:pt x="485775" y="130175"/>
                </a:lnTo>
                <a:lnTo>
                  <a:pt x="443865" y="159385"/>
                </a:lnTo>
                <a:lnTo>
                  <a:pt x="403225" y="189865"/>
                </a:lnTo>
                <a:lnTo>
                  <a:pt x="363220" y="221615"/>
                </a:lnTo>
                <a:lnTo>
                  <a:pt x="324485" y="254635"/>
                </a:lnTo>
                <a:lnTo>
                  <a:pt x="286385" y="288290"/>
                </a:lnTo>
                <a:lnTo>
                  <a:pt x="249555" y="323215"/>
                </a:lnTo>
                <a:lnTo>
                  <a:pt x="213995" y="359410"/>
                </a:lnTo>
                <a:lnTo>
                  <a:pt x="179705" y="396875"/>
                </a:lnTo>
                <a:lnTo>
                  <a:pt x="146050" y="435610"/>
                </a:lnTo>
                <a:lnTo>
                  <a:pt x="114300" y="475615"/>
                </a:lnTo>
                <a:lnTo>
                  <a:pt x="83820" y="516890"/>
                </a:lnTo>
                <a:lnTo>
                  <a:pt x="54610" y="558800"/>
                </a:lnTo>
                <a:lnTo>
                  <a:pt x="26670" y="602615"/>
                </a:lnTo>
                <a:lnTo>
                  <a:pt x="0" y="647065"/>
                </a:lnTo>
                <a:lnTo>
                  <a:pt x="0" y="656590"/>
                </a:lnTo>
                <a:lnTo>
                  <a:pt x="10795" y="659765"/>
                </a:lnTo>
                <a:lnTo>
                  <a:pt x="25400" y="657225"/>
                </a:lnTo>
                <a:lnTo>
                  <a:pt x="36195" y="648970"/>
                </a:lnTo>
                <a:lnTo>
                  <a:pt x="62230" y="604520"/>
                </a:lnTo>
                <a:lnTo>
                  <a:pt x="89535" y="561975"/>
                </a:lnTo>
                <a:lnTo>
                  <a:pt x="118745" y="520065"/>
                </a:lnTo>
                <a:lnTo>
                  <a:pt x="149225" y="478790"/>
                </a:lnTo>
                <a:lnTo>
                  <a:pt x="180975" y="439420"/>
                </a:lnTo>
                <a:lnTo>
                  <a:pt x="213995" y="401320"/>
                </a:lnTo>
                <a:lnTo>
                  <a:pt x="248285" y="364490"/>
                </a:lnTo>
                <a:lnTo>
                  <a:pt x="283845" y="328295"/>
                </a:lnTo>
                <a:lnTo>
                  <a:pt x="320675" y="293370"/>
                </a:lnTo>
                <a:lnTo>
                  <a:pt x="358140" y="260350"/>
                </a:lnTo>
                <a:lnTo>
                  <a:pt x="396875" y="227965"/>
                </a:lnTo>
                <a:lnTo>
                  <a:pt x="436880" y="196850"/>
                </a:lnTo>
                <a:lnTo>
                  <a:pt x="477520" y="166370"/>
                </a:lnTo>
                <a:lnTo>
                  <a:pt x="519430" y="137795"/>
                </a:lnTo>
                <a:lnTo>
                  <a:pt x="561975" y="109855"/>
                </a:lnTo>
                <a:lnTo>
                  <a:pt x="605155" y="83185"/>
                </a:lnTo>
                <a:lnTo>
                  <a:pt x="648970" y="57785"/>
                </a:lnTo>
                <a:lnTo>
                  <a:pt x="694055" y="33655"/>
                </a:lnTo>
                <a:lnTo>
                  <a:pt x="705485" y="27305"/>
                </a:lnTo>
                <a:lnTo>
                  <a:pt x="705485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" name="bg object 32"/>
          <p:cNvSpPr/>
          <p:nvPr/>
        </p:nvSpPr>
        <p:spPr>
          <a:xfrm>
            <a:off x="6548760" y="2368440"/>
            <a:ext cx="475200" cy="476640"/>
          </a:xfrm>
          <a:custGeom>
            <a:avLst/>
            <a:gdLst/>
            <a:ahLst/>
            <a:rect l="l" t="t" r="r" b="b"/>
            <a:pathLst>
              <a:path w="475615" h="476885">
                <a:moveTo>
                  <a:pt x="245745" y="0"/>
                </a:moveTo>
                <a:lnTo>
                  <a:pt x="229870" y="0"/>
                </a:lnTo>
                <a:lnTo>
                  <a:pt x="222250" y="634"/>
                </a:lnTo>
                <a:lnTo>
                  <a:pt x="175895" y="8254"/>
                </a:lnTo>
                <a:lnTo>
                  <a:pt x="132715" y="24764"/>
                </a:lnTo>
                <a:lnTo>
                  <a:pt x="92710" y="48894"/>
                </a:lnTo>
                <a:lnTo>
                  <a:pt x="59054" y="81279"/>
                </a:lnTo>
                <a:lnTo>
                  <a:pt x="31750" y="119379"/>
                </a:lnTo>
                <a:lnTo>
                  <a:pt x="12700" y="161925"/>
                </a:lnTo>
                <a:lnTo>
                  <a:pt x="0" y="230504"/>
                </a:lnTo>
                <a:lnTo>
                  <a:pt x="0" y="246379"/>
                </a:lnTo>
                <a:lnTo>
                  <a:pt x="7620" y="299719"/>
                </a:lnTo>
                <a:lnTo>
                  <a:pt x="20954" y="336550"/>
                </a:lnTo>
                <a:lnTo>
                  <a:pt x="40004" y="370839"/>
                </a:lnTo>
                <a:lnTo>
                  <a:pt x="64135" y="401319"/>
                </a:lnTo>
                <a:lnTo>
                  <a:pt x="99060" y="431800"/>
                </a:lnTo>
                <a:lnTo>
                  <a:pt x="139700" y="455294"/>
                </a:lnTo>
                <a:lnTo>
                  <a:pt x="183515" y="470534"/>
                </a:lnTo>
                <a:lnTo>
                  <a:pt x="222250" y="476250"/>
                </a:lnTo>
                <a:lnTo>
                  <a:pt x="229870" y="476884"/>
                </a:lnTo>
                <a:lnTo>
                  <a:pt x="245745" y="476884"/>
                </a:lnTo>
                <a:lnTo>
                  <a:pt x="321310" y="461644"/>
                </a:lnTo>
                <a:lnTo>
                  <a:pt x="356870" y="444500"/>
                </a:lnTo>
                <a:lnTo>
                  <a:pt x="388620" y="422275"/>
                </a:lnTo>
                <a:lnTo>
                  <a:pt x="416560" y="395604"/>
                </a:lnTo>
                <a:lnTo>
                  <a:pt x="443865" y="357504"/>
                </a:lnTo>
                <a:lnTo>
                  <a:pt x="462915" y="314959"/>
                </a:lnTo>
                <a:lnTo>
                  <a:pt x="475615" y="246379"/>
                </a:lnTo>
                <a:lnTo>
                  <a:pt x="475615" y="230504"/>
                </a:lnTo>
                <a:lnTo>
                  <a:pt x="467360" y="176529"/>
                </a:lnTo>
                <a:lnTo>
                  <a:pt x="454660" y="139700"/>
                </a:lnTo>
                <a:lnTo>
                  <a:pt x="435610" y="106044"/>
                </a:lnTo>
                <a:lnTo>
                  <a:pt x="411479" y="75564"/>
                </a:lnTo>
                <a:lnTo>
                  <a:pt x="376554" y="44450"/>
                </a:lnTo>
                <a:lnTo>
                  <a:pt x="335915" y="20954"/>
                </a:lnTo>
                <a:lnTo>
                  <a:pt x="292100" y="6350"/>
                </a:lnTo>
                <a:lnTo>
                  <a:pt x="245745" y="0"/>
                </a:lnTo>
                <a:close/>
              </a:path>
            </a:pathLst>
          </a:custGeom>
          <a:solidFill>
            <a:srgbClr val="fa1f3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" name="bg object 33"/>
          <p:cNvSpPr/>
          <p:nvPr/>
        </p:nvSpPr>
        <p:spPr>
          <a:xfrm>
            <a:off x="6548760" y="2606760"/>
            <a:ext cx="475200" cy="238320"/>
          </a:xfrm>
          <a:custGeom>
            <a:avLst/>
            <a:gdLst/>
            <a:ahLst/>
            <a:rect l="l" t="t" r="r" b="b"/>
            <a:pathLst>
              <a:path w="475615" h="238760">
                <a:moveTo>
                  <a:pt x="0" y="0"/>
                </a:moveTo>
                <a:lnTo>
                  <a:pt x="4445" y="48259"/>
                </a:lnTo>
                <a:lnTo>
                  <a:pt x="18415" y="92709"/>
                </a:lnTo>
                <a:lnTo>
                  <a:pt x="40640" y="133350"/>
                </a:lnTo>
                <a:lnTo>
                  <a:pt x="69850" y="168275"/>
                </a:lnTo>
                <a:lnTo>
                  <a:pt x="105410" y="197484"/>
                </a:lnTo>
                <a:lnTo>
                  <a:pt x="145415" y="219709"/>
                </a:lnTo>
                <a:lnTo>
                  <a:pt x="189865" y="233679"/>
                </a:lnTo>
                <a:lnTo>
                  <a:pt x="237490" y="238759"/>
                </a:lnTo>
                <a:lnTo>
                  <a:pt x="285750" y="233679"/>
                </a:lnTo>
                <a:lnTo>
                  <a:pt x="330200" y="219709"/>
                </a:lnTo>
                <a:lnTo>
                  <a:pt x="370204" y="197484"/>
                </a:lnTo>
                <a:lnTo>
                  <a:pt x="405765" y="168275"/>
                </a:lnTo>
                <a:lnTo>
                  <a:pt x="434975" y="133350"/>
                </a:lnTo>
                <a:lnTo>
                  <a:pt x="456565" y="92709"/>
                </a:lnTo>
                <a:lnTo>
                  <a:pt x="458470" y="86359"/>
                </a:lnTo>
                <a:lnTo>
                  <a:pt x="237490" y="86359"/>
                </a:lnTo>
                <a:lnTo>
                  <a:pt x="144779" y="73025"/>
                </a:lnTo>
                <a:lnTo>
                  <a:pt x="69215" y="43179"/>
                </a:lnTo>
                <a:lnTo>
                  <a:pt x="18415" y="13969"/>
                </a:lnTo>
                <a:lnTo>
                  <a:pt x="0" y="0"/>
                </a:lnTo>
                <a:close/>
                <a:moveTo>
                  <a:pt x="475615" y="0"/>
                </a:moveTo>
                <a:lnTo>
                  <a:pt x="457200" y="13969"/>
                </a:lnTo>
                <a:lnTo>
                  <a:pt x="406400" y="43179"/>
                </a:lnTo>
                <a:lnTo>
                  <a:pt x="330835" y="73025"/>
                </a:lnTo>
                <a:lnTo>
                  <a:pt x="237490" y="86359"/>
                </a:lnTo>
                <a:lnTo>
                  <a:pt x="458470" y="86359"/>
                </a:lnTo>
                <a:lnTo>
                  <a:pt x="470535" y="48259"/>
                </a:lnTo>
                <a:lnTo>
                  <a:pt x="475615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8" name="bg object 34" descr=""/>
          <p:cNvPicPr/>
          <p:nvPr/>
        </p:nvPicPr>
        <p:blipFill>
          <a:blip r:embed="rId3"/>
          <a:stretch/>
        </p:blipFill>
        <p:spPr>
          <a:xfrm>
            <a:off x="2496240" y="6043320"/>
            <a:ext cx="2704680" cy="3507840"/>
          </a:xfrm>
          <a:prstGeom prst="rect">
            <a:avLst/>
          </a:prstGeom>
          <a:ln w="0">
            <a:noFill/>
          </a:ln>
        </p:spPr>
      </p:pic>
      <p:pic>
        <p:nvPicPr>
          <p:cNvPr id="19" name="bg object 35" descr=""/>
          <p:cNvPicPr/>
          <p:nvPr/>
        </p:nvPicPr>
        <p:blipFill>
          <a:blip r:embed="rId4"/>
          <a:stretch/>
        </p:blipFill>
        <p:spPr>
          <a:xfrm>
            <a:off x="1001880" y="2740680"/>
            <a:ext cx="2775960" cy="2594880"/>
          </a:xfrm>
          <a:prstGeom prst="rect">
            <a:avLst/>
          </a:prstGeom>
          <a:ln w="0">
            <a:noFill/>
          </a:ln>
        </p:spPr>
      </p:pic>
      <p:sp>
        <p:nvSpPr>
          <p:cNvPr id="20" name="bg object 36"/>
          <p:cNvSpPr/>
          <p:nvPr/>
        </p:nvSpPr>
        <p:spPr>
          <a:xfrm>
            <a:off x="728280" y="2136240"/>
            <a:ext cx="6005520" cy="4356360"/>
          </a:xfrm>
          <a:custGeom>
            <a:avLst/>
            <a:gdLst/>
            <a:ahLst/>
            <a:rect l="l" t="t" r="r" b="b"/>
            <a:pathLst>
              <a:path w="6005830" h="4356735">
                <a:moveTo>
                  <a:pt x="1024255" y="0"/>
                </a:moveTo>
                <a:lnTo>
                  <a:pt x="996315" y="635"/>
                </a:lnTo>
                <a:lnTo>
                  <a:pt x="948690" y="0"/>
                </a:lnTo>
                <a:lnTo>
                  <a:pt x="900430" y="635"/>
                </a:lnTo>
                <a:lnTo>
                  <a:pt x="852805" y="3175"/>
                </a:lnTo>
                <a:lnTo>
                  <a:pt x="804545" y="6985"/>
                </a:lnTo>
                <a:lnTo>
                  <a:pt x="755649" y="13335"/>
                </a:lnTo>
                <a:lnTo>
                  <a:pt x="707390" y="22225"/>
                </a:lnTo>
                <a:lnTo>
                  <a:pt x="659765" y="33020"/>
                </a:lnTo>
                <a:lnTo>
                  <a:pt x="612774" y="46354"/>
                </a:lnTo>
                <a:lnTo>
                  <a:pt x="566420" y="62229"/>
                </a:lnTo>
                <a:lnTo>
                  <a:pt x="520064" y="80010"/>
                </a:lnTo>
                <a:lnTo>
                  <a:pt x="474980" y="100965"/>
                </a:lnTo>
                <a:lnTo>
                  <a:pt x="430530" y="124460"/>
                </a:lnTo>
                <a:lnTo>
                  <a:pt x="387985" y="150495"/>
                </a:lnTo>
                <a:lnTo>
                  <a:pt x="346710" y="178435"/>
                </a:lnTo>
                <a:lnTo>
                  <a:pt x="306705" y="208915"/>
                </a:lnTo>
                <a:lnTo>
                  <a:pt x="268605" y="241300"/>
                </a:lnTo>
                <a:lnTo>
                  <a:pt x="232410" y="275590"/>
                </a:lnTo>
                <a:lnTo>
                  <a:pt x="198120" y="311785"/>
                </a:lnTo>
                <a:lnTo>
                  <a:pt x="164464" y="351790"/>
                </a:lnTo>
                <a:lnTo>
                  <a:pt x="133985" y="393700"/>
                </a:lnTo>
                <a:lnTo>
                  <a:pt x="107314" y="437515"/>
                </a:lnTo>
                <a:lnTo>
                  <a:pt x="84454" y="483235"/>
                </a:lnTo>
                <a:lnTo>
                  <a:pt x="64770" y="531495"/>
                </a:lnTo>
                <a:lnTo>
                  <a:pt x="50164" y="579120"/>
                </a:lnTo>
                <a:lnTo>
                  <a:pt x="36195" y="626745"/>
                </a:lnTo>
                <a:lnTo>
                  <a:pt x="24764" y="675004"/>
                </a:lnTo>
                <a:lnTo>
                  <a:pt x="15239" y="723900"/>
                </a:lnTo>
                <a:lnTo>
                  <a:pt x="6984" y="772160"/>
                </a:lnTo>
                <a:lnTo>
                  <a:pt x="1904" y="821054"/>
                </a:lnTo>
                <a:lnTo>
                  <a:pt x="0" y="869315"/>
                </a:lnTo>
                <a:lnTo>
                  <a:pt x="634" y="918210"/>
                </a:lnTo>
                <a:lnTo>
                  <a:pt x="3809" y="967104"/>
                </a:lnTo>
                <a:lnTo>
                  <a:pt x="8889" y="1017904"/>
                </a:lnTo>
                <a:lnTo>
                  <a:pt x="14604" y="1069340"/>
                </a:lnTo>
                <a:lnTo>
                  <a:pt x="20954" y="1120140"/>
                </a:lnTo>
                <a:lnTo>
                  <a:pt x="27939" y="1171575"/>
                </a:lnTo>
                <a:lnTo>
                  <a:pt x="43179" y="1273810"/>
                </a:lnTo>
                <a:lnTo>
                  <a:pt x="59689" y="1375410"/>
                </a:lnTo>
                <a:lnTo>
                  <a:pt x="68579" y="1426210"/>
                </a:lnTo>
                <a:lnTo>
                  <a:pt x="76834" y="1471929"/>
                </a:lnTo>
                <a:lnTo>
                  <a:pt x="104139" y="1609090"/>
                </a:lnTo>
                <a:lnTo>
                  <a:pt x="113029" y="1654810"/>
                </a:lnTo>
                <a:lnTo>
                  <a:pt x="121285" y="1700529"/>
                </a:lnTo>
                <a:lnTo>
                  <a:pt x="129539" y="1754504"/>
                </a:lnTo>
                <a:lnTo>
                  <a:pt x="135889" y="1808479"/>
                </a:lnTo>
                <a:lnTo>
                  <a:pt x="146685" y="1917065"/>
                </a:lnTo>
                <a:lnTo>
                  <a:pt x="152399" y="1971040"/>
                </a:lnTo>
                <a:lnTo>
                  <a:pt x="156845" y="2020570"/>
                </a:lnTo>
                <a:lnTo>
                  <a:pt x="159385" y="2120265"/>
                </a:lnTo>
                <a:lnTo>
                  <a:pt x="165099" y="2218055"/>
                </a:lnTo>
                <a:lnTo>
                  <a:pt x="166370" y="2266950"/>
                </a:lnTo>
                <a:lnTo>
                  <a:pt x="166370" y="2315845"/>
                </a:lnTo>
                <a:lnTo>
                  <a:pt x="168274" y="2364740"/>
                </a:lnTo>
                <a:lnTo>
                  <a:pt x="176529" y="2449830"/>
                </a:lnTo>
                <a:lnTo>
                  <a:pt x="183514" y="2560320"/>
                </a:lnTo>
                <a:lnTo>
                  <a:pt x="189864" y="2609850"/>
                </a:lnTo>
                <a:lnTo>
                  <a:pt x="196849" y="2659380"/>
                </a:lnTo>
                <a:lnTo>
                  <a:pt x="204470" y="2708910"/>
                </a:lnTo>
                <a:lnTo>
                  <a:pt x="213360" y="2757805"/>
                </a:lnTo>
                <a:lnTo>
                  <a:pt x="222885" y="2807335"/>
                </a:lnTo>
                <a:lnTo>
                  <a:pt x="234949" y="2860675"/>
                </a:lnTo>
                <a:lnTo>
                  <a:pt x="248920" y="2913380"/>
                </a:lnTo>
                <a:lnTo>
                  <a:pt x="264795" y="2965450"/>
                </a:lnTo>
                <a:lnTo>
                  <a:pt x="282574" y="3016885"/>
                </a:lnTo>
                <a:lnTo>
                  <a:pt x="302260" y="3068320"/>
                </a:lnTo>
                <a:lnTo>
                  <a:pt x="323214" y="3118485"/>
                </a:lnTo>
                <a:lnTo>
                  <a:pt x="346710" y="3168015"/>
                </a:lnTo>
                <a:lnTo>
                  <a:pt x="371474" y="3216910"/>
                </a:lnTo>
                <a:lnTo>
                  <a:pt x="398145" y="3264535"/>
                </a:lnTo>
                <a:lnTo>
                  <a:pt x="451485" y="3350895"/>
                </a:lnTo>
                <a:lnTo>
                  <a:pt x="476885" y="3389630"/>
                </a:lnTo>
                <a:lnTo>
                  <a:pt x="503555" y="3428365"/>
                </a:lnTo>
                <a:lnTo>
                  <a:pt x="530224" y="3466465"/>
                </a:lnTo>
                <a:lnTo>
                  <a:pt x="558165" y="3504565"/>
                </a:lnTo>
                <a:lnTo>
                  <a:pt x="615949" y="3578860"/>
                </a:lnTo>
                <a:lnTo>
                  <a:pt x="647065" y="3615690"/>
                </a:lnTo>
                <a:lnTo>
                  <a:pt x="678180" y="3651250"/>
                </a:lnTo>
                <a:lnTo>
                  <a:pt x="710565" y="3686175"/>
                </a:lnTo>
                <a:lnTo>
                  <a:pt x="744220" y="3719830"/>
                </a:lnTo>
                <a:lnTo>
                  <a:pt x="778510" y="3752850"/>
                </a:lnTo>
                <a:lnTo>
                  <a:pt x="814069" y="3784600"/>
                </a:lnTo>
                <a:lnTo>
                  <a:pt x="853439" y="3818255"/>
                </a:lnTo>
                <a:lnTo>
                  <a:pt x="892810" y="3850005"/>
                </a:lnTo>
                <a:lnTo>
                  <a:pt x="933450" y="3881120"/>
                </a:lnTo>
                <a:lnTo>
                  <a:pt x="974725" y="3911600"/>
                </a:lnTo>
                <a:lnTo>
                  <a:pt x="1016000" y="3940810"/>
                </a:lnTo>
                <a:lnTo>
                  <a:pt x="1058545" y="3968750"/>
                </a:lnTo>
                <a:lnTo>
                  <a:pt x="1101725" y="3996055"/>
                </a:lnTo>
                <a:lnTo>
                  <a:pt x="1144905" y="4022725"/>
                </a:lnTo>
                <a:lnTo>
                  <a:pt x="1189355" y="4048125"/>
                </a:lnTo>
                <a:lnTo>
                  <a:pt x="1234440" y="4072255"/>
                </a:lnTo>
                <a:lnTo>
                  <a:pt x="1281430" y="4098290"/>
                </a:lnTo>
                <a:lnTo>
                  <a:pt x="1328420" y="4123690"/>
                </a:lnTo>
                <a:lnTo>
                  <a:pt x="1376680" y="4147820"/>
                </a:lnTo>
                <a:lnTo>
                  <a:pt x="1424940" y="4171315"/>
                </a:lnTo>
                <a:lnTo>
                  <a:pt x="1473200" y="4193540"/>
                </a:lnTo>
                <a:lnTo>
                  <a:pt x="1522730" y="4215130"/>
                </a:lnTo>
                <a:lnTo>
                  <a:pt x="1572260" y="4235450"/>
                </a:lnTo>
                <a:lnTo>
                  <a:pt x="1621790" y="4255135"/>
                </a:lnTo>
                <a:lnTo>
                  <a:pt x="1668145" y="4271010"/>
                </a:lnTo>
                <a:lnTo>
                  <a:pt x="1713865" y="4286250"/>
                </a:lnTo>
                <a:lnTo>
                  <a:pt x="1760220" y="4298950"/>
                </a:lnTo>
                <a:lnTo>
                  <a:pt x="1807210" y="4310380"/>
                </a:lnTo>
                <a:lnTo>
                  <a:pt x="1854200" y="4320540"/>
                </a:lnTo>
                <a:lnTo>
                  <a:pt x="1901825" y="4328795"/>
                </a:lnTo>
                <a:lnTo>
                  <a:pt x="1949450" y="4335145"/>
                </a:lnTo>
                <a:lnTo>
                  <a:pt x="1997710" y="4340225"/>
                </a:lnTo>
                <a:lnTo>
                  <a:pt x="2045970" y="4344035"/>
                </a:lnTo>
                <a:lnTo>
                  <a:pt x="2148840" y="4347210"/>
                </a:lnTo>
                <a:lnTo>
                  <a:pt x="2609850" y="4355465"/>
                </a:lnTo>
                <a:lnTo>
                  <a:pt x="2632075" y="4356735"/>
                </a:lnTo>
                <a:lnTo>
                  <a:pt x="2654300" y="4354195"/>
                </a:lnTo>
                <a:lnTo>
                  <a:pt x="2683510" y="4349115"/>
                </a:lnTo>
                <a:lnTo>
                  <a:pt x="2712720" y="4345305"/>
                </a:lnTo>
                <a:lnTo>
                  <a:pt x="2742565" y="4344035"/>
                </a:lnTo>
                <a:lnTo>
                  <a:pt x="2771775" y="4344670"/>
                </a:lnTo>
                <a:lnTo>
                  <a:pt x="2794000" y="4344670"/>
                </a:lnTo>
                <a:lnTo>
                  <a:pt x="2816225" y="4343400"/>
                </a:lnTo>
                <a:lnTo>
                  <a:pt x="2863215" y="4336415"/>
                </a:lnTo>
                <a:lnTo>
                  <a:pt x="2910205" y="4330700"/>
                </a:lnTo>
                <a:lnTo>
                  <a:pt x="2957195" y="4325620"/>
                </a:lnTo>
                <a:lnTo>
                  <a:pt x="3004185" y="4322445"/>
                </a:lnTo>
                <a:lnTo>
                  <a:pt x="3058795" y="4321175"/>
                </a:lnTo>
                <a:lnTo>
                  <a:pt x="3065780" y="4320540"/>
                </a:lnTo>
                <a:lnTo>
                  <a:pt x="3102610" y="4312920"/>
                </a:lnTo>
                <a:lnTo>
                  <a:pt x="3131820" y="4309745"/>
                </a:lnTo>
                <a:lnTo>
                  <a:pt x="3161030" y="4308475"/>
                </a:lnTo>
                <a:lnTo>
                  <a:pt x="3190875" y="4309745"/>
                </a:lnTo>
                <a:lnTo>
                  <a:pt x="3214370" y="4310380"/>
                </a:lnTo>
                <a:lnTo>
                  <a:pt x="3238500" y="4309745"/>
                </a:lnTo>
                <a:lnTo>
                  <a:pt x="3262629" y="4308475"/>
                </a:lnTo>
                <a:lnTo>
                  <a:pt x="3286759" y="4306570"/>
                </a:lnTo>
                <a:lnTo>
                  <a:pt x="3306444" y="4302760"/>
                </a:lnTo>
                <a:lnTo>
                  <a:pt x="3326765" y="4300855"/>
                </a:lnTo>
                <a:lnTo>
                  <a:pt x="3347084" y="4300220"/>
                </a:lnTo>
                <a:lnTo>
                  <a:pt x="3367404" y="4300220"/>
                </a:lnTo>
                <a:lnTo>
                  <a:pt x="4020184" y="4315460"/>
                </a:lnTo>
                <a:lnTo>
                  <a:pt x="4064000" y="4319905"/>
                </a:lnTo>
                <a:lnTo>
                  <a:pt x="4080509" y="4322445"/>
                </a:lnTo>
                <a:lnTo>
                  <a:pt x="4129404" y="4328795"/>
                </a:lnTo>
                <a:lnTo>
                  <a:pt x="4233545" y="4331335"/>
                </a:lnTo>
                <a:lnTo>
                  <a:pt x="4234180" y="4330700"/>
                </a:lnTo>
                <a:lnTo>
                  <a:pt x="4269105" y="4333240"/>
                </a:lnTo>
                <a:lnTo>
                  <a:pt x="4304030" y="4334510"/>
                </a:lnTo>
                <a:lnTo>
                  <a:pt x="4339590" y="4333875"/>
                </a:lnTo>
                <a:lnTo>
                  <a:pt x="4374515" y="4331970"/>
                </a:lnTo>
                <a:lnTo>
                  <a:pt x="4406265" y="4328795"/>
                </a:lnTo>
                <a:lnTo>
                  <a:pt x="4437380" y="4326890"/>
                </a:lnTo>
                <a:lnTo>
                  <a:pt x="4544059" y="4323080"/>
                </a:lnTo>
                <a:lnTo>
                  <a:pt x="4587875" y="4319905"/>
                </a:lnTo>
                <a:lnTo>
                  <a:pt x="4632325" y="4315460"/>
                </a:lnTo>
                <a:lnTo>
                  <a:pt x="4676140" y="4309745"/>
                </a:lnTo>
                <a:lnTo>
                  <a:pt x="4723130" y="4302125"/>
                </a:lnTo>
                <a:lnTo>
                  <a:pt x="4769484" y="4293235"/>
                </a:lnTo>
                <a:lnTo>
                  <a:pt x="4815840" y="4283075"/>
                </a:lnTo>
                <a:lnTo>
                  <a:pt x="4861559" y="4272280"/>
                </a:lnTo>
                <a:lnTo>
                  <a:pt x="4907280" y="4259580"/>
                </a:lnTo>
                <a:lnTo>
                  <a:pt x="4953000" y="4246245"/>
                </a:lnTo>
                <a:lnTo>
                  <a:pt x="4998084" y="4231640"/>
                </a:lnTo>
                <a:lnTo>
                  <a:pt x="5048250" y="4214495"/>
                </a:lnTo>
                <a:lnTo>
                  <a:pt x="5098415" y="4195445"/>
                </a:lnTo>
                <a:lnTo>
                  <a:pt x="5147309" y="4174490"/>
                </a:lnTo>
                <a:lnTo>
                  <a:pt x="5195570" y="4152265"/>
                </a:lnTo>
                <a:lnTo>
                  <a:pt x="5242559" y="4127500"/>
                </a:lnTo>
                <a:lnTo>
                  <a:pt x="5288915" y="4101465"/>
                </a:lnTo>
                <a:lnTo>
                  <a:pt x="5334634" y="4073525"/>
                </a:lnTo>
                <a:lnTo>
                  <a:pt x="5379084" y="4044315"/>
                </a:lnTo>
                <a:lnTo>
                  <a:pt x="5422265" y="4013200"/>
                </a:lnTo>
                <a:lnTo>
                  <a:pt x="5502909" y="3950335"/>
                </a:lnTo>
                <a:lnTo>
                  <a:pt x="5540375" y="3918585"/>
                </a:lnTo>
                <a:lnTo>
                  <a:pt x="5575934" y="3885565"/>
                </a:lnTo>
                <a:lnTo>
                  <a:pt x="5610225" y="3850640"/>
                </a:lnTo>
                <a:lnTo>
                  <a:pt x="5643245" y="3814445"/>
                </a:lnTo>
                <a:lnTo>
                  <a:pt x="5674995" y="3775075"/>
                </a:lnTo>
                <a:lnTo>
                  <a:pt x="5705475" y="3735070"/>
                </a:lnTo>
                <a:lnTo>
                  <a:pt x="5734684" y="3694430"/>
                </a:lnTo>
                <a:lnTo>
                  <a:pt x="5762625" y="3652520"/>
                </a:lnTo>
                <a:lnTo>
                  <a:pt x="5788659" y="3609975"/>
                </a:lnTo>
                <a:lnTo>
                  <a:pt x="5813425" y="3566160"/>
                </a:lnTo>
                <a:lnTo>
                  <a:pt x="5836284" y="3521710"/>
                </a:lnTo>
                <a:lnTo>
                  <a:pt x="5857875" y="3476625"/>
                </a:lnTo>
                <a:lnTo>
                  <a:pt x="5878195" y="3430270"/>
                </a:lnTo>
                <a:lnTo>
                  <a:pt x="5897245" y="3383280"/>
                </a:lnTo>
                <a:lnTo>
                  <a:pt x="5915025" y="3336290"/>
                </a:lnTo>
                <a:lnTo>
                  <a:pt x="5930900" y="3289300"/>
                </a:lnTo>
                <a:lnTo>
                  <a:pt x="5944870" y="3241675"/>
                </a:lnTo>
                <a:lnTo>
                  <a:pt x="5957570" y="3193415"/>
                </a:lnTo>
                <a:lnTo>
                  <a:pt x="5967730" y="3145155"/>
                </a:lnTo>
                <a:lnTo>
                  <a:pt x="5975984" y="3096260"/>
                </a:lnTo>
                <a:lnTo>
                  <a:pt x="5981700" y="3046730"/>
                </a:lnTo>
                <a:lnTo>
                  <a:pt x="5985509" y="2989580"/>
                </a:lnTo>
                <a:lnTo>
                  <a:pt x="5986780" y="2981960"/>
                </a:lnTo>
                <a:lnTo>
                  <a:pt x="5995670" y="2949575"/>
                </a:lnTo>
                <a:lnTo>
                  <a:pt x="6000114" y="2924175"/>
                </a:lnTo>
                <a:lnTo>
                  <a:pt x="6002020" y="2898775"/>
                </a:lnTo>
                <a:lnTo>
                  <a:pt x="6000750" y="2872740"/>
                </a:lnTo>
                <a:lnTo>
                  <a:pt x="6002020" y="2840990"/>
                </a:lnTo>
                <a:lnTo>
                  <a:pt x="6003925" y="2746375"/>
                </a:lnTo>
                <a:lnTo>
                  <a:pt x="6005195" y="2729865"/>
                </a:lnTo>
                <a:lnTo>
                  <a:pt x="6005830" y="2713355"/>
                </a:lnTo>
                <a:lnTo>
                  <a:pt x="6004559" y="2696845"/>
                </a:lnTo>
                <a:lnTo>
                  <a:pt x="6002655" y="2680335"/>
                </a:lnTo>
                <a:lnTo>
                  <a:pt x="5998209" y="2654300"/>
                </a:lnTo>
                <a:lnTo>
                  <a:pt x="5995034" y="2628900"/>
                </a:lnTo>
                <a:lnTo>
                  <a:pt x="5993764" y="2602865"/>
                </a:lnTo>
                <a:lnTo>
                  <a:pt x="5994400" y="2566035"/>
                </a:lnTo>
                <a:lnTo>
                  <a:pt x="5994400" y="2554605"/>
                </a:lnTo>
                <a:lnTo>
                  <a:pt x="5993130" y="2543175"/>
                </a:lnTo>
                <a:lnTo>
                  <a:pt x="5992495" y="2532380"/>
                </a:lnTo>
                <a:lnTo>
                  <a:pt x="5982970" y="2483485"/>
                </a:lnTo>
                <a:lnTo>
                  <a:pt x="5965825" y="2385060"/>
                </a:lnTo>
                <a:lnTo>
                  <a:pt x="5956300" y="2335530"/>
                </a:lnTo>
                <a:lnTo>
                  <a:pt x="5944234" y="2286635"/>
                </a:lnTo>
                <a:lnTo>
                  <a:pt x="5932170" y="2241550"/>
                </a:lnTo>
                <a:lnTo>
                  <a:pt x="5918834" y="2197100"/>
                </a:lnTo>
                <a:lnTo>
                  <a:pt x="5904864" y="2152650"/>
                </a:lnTo>
                <a:lnTo>
                  <a:pt x="5889625" y="2108200"/>
                </a:lnTo>
                <a:lnTo>
                  <a:pt x="5856605" y="2021204"/>
                </a:lnTo>
                <a:lnTo>
                  <a:pt x="5835650" y="1975485"/>
                </a:lnTo>
                <a:lnTo>
                  <a:pt x="5814695" y="1930400"/>
                </a:lnTo>
                <a:lnTo>
                  <a:pt x="5793105" y="1885315"/>
                </a:lnTo>
                <a:lnTo>
                  <a:pt x="5770245" y="1840865"/>
                </a:lnTo>
                <a:lnTo>
                  <a:pt x="5746115" y="1797050"/>
                </a:lnTo>
                <a:lnTo>
                  <a:pt x="5721984" y="1753870"/>
                </a:lnTo>
                <a:lnTo>
                  <a:pt x="5696584" y="1710690"/>
                </a:lnTo>
                <a:lnTo>
                  <a:pt x="5645150" y="1626235"/>
                </a:lnTo>
                <a:lnTo>
                  <a:pt x="5593080" y="1543685"/>
                </a:lnTo>
                <a:lnTo>
                  <a:pt x="5567680" y="1502410"/>
                </a:lnTo>
                <a:lnTo>
                  <a:pt x="5515609" y="1416050"/>
                </a:lnTo>
                <a:lnTo>
                  <a:pt x="5487034" y="1372870"/>
                </a:lnTo>
                <a:lnTo>
                  <a:pt x="5457825" y="1330325"/>
                </a:lnTo>
                <a:lnTo>
                  <a:pt x="5426709" y="1289050"/>
                </a:lnTo>
                <a:lnTo>
                  <a:pt x="5394325" y="1248410"/>
                </a:lnTo>
                <a:lnTo>
                  <a:pt x="5361305" y="1209040"/>
                </a:lnTo>
                <a:lnTo>
                  <a:pt x="5326380" y="1170304"/>
                </a:lnTo>
                <a:lnTo>
                  <a:pt x="5293359" y="1134745"/>
                </a:lnTo>
                <a:lnTo>
                  <a:pt x="5260340" y="1100454"/>
                </a:lnTo>
                <a:lnTo>
                  <a:pt x="5226050" y="1066800"/>
                </a:lnTo>
                <a:lnTo>
                  <a:pt x="5190490" y="1033779"/>
                </a:lnTo>
                <a:lnTo>
                  <a:pt x="5154930" y="1002029"/>
                </a:lnTo>
                <a:lnTo>
                  <a:pt x="5081905" y="940435"/>
                </a:lnTo>
                <a:lnTo>
                  <a:pt x="5044440" y="910590"/>
                </a:lnTo>
                <a:lnTo>
                  <a:pt x="5006975" y="882650"/>
                </a:lnTo>
                <a:lnTo>
                  <a:pt x="4968240" y="855345"/>
                </a:lnTo>
                <a:lnTo>
                  <a:pt x="4928870" y="829310"/>
                </a:lnTo>
                <a:lnTo>
                  <a:pt x="4887595" y="803275"/>
                </a:lnTo>
                <a:lnTo>
                  <a:pt x="4845684" y="778510"/>
                </a:lnTo>
                <a:lnTo>
                  <a:pt x="4803775" y="754379"/>
                </a:lnTo>
                <a:lnTo>
                  <a:pt x="4761230" y="730885"/>
                </a:lnTo>
                <a:lnTo>
                  <a:pt x="4718684" y="708660"/>
                </a:lnTo>
                <a:lnTo>
                  <a:pt x="4675505" y="686435"/>
                </a:lnTo>
                <a:lnTo>
                  <a:pt x="4631690" y="664845"/>
                </a:lnTo>
                <a:lnTo>
                  <a:pt x="4544059" y="624204"/>
                </a:lnTo>
                <a:lnTo>
                  <a:pt x="4495800" y="604520"/>
                </a:lnTo>
                <a:lnTo>
                  <a:pt x="4446905" y="587375"/>
                </a:lnTo>
                <a:lnTo>
                  <a:pt x="4397375" y="572770"/>
                </a:lnTo>
                <a:lnTo>
                  <a:pt x="4347845" y="561340"/>
                </a:lnTo>
                <a:lnTo>
                  <a:pt x="4297045" y="553085"/>
                </a:lnTo>
                <a:lnTo>
                  <a:pt x="4245609" y="546735"/>
                </a:lnTo>
                <a:lnTo>
                  <a:pt x="4193540" y="544195"/>
                </a:lnTo>
                <a:lnTo>
                  <a:pt x="4158615" y="544195"/>
                </a:lnTo>
                <a:lnTo>
                  <a:pt x="4088129" y="542925"/>
                </a:lnTo>
                <a:lnTo>
                  <a:pt x="4052569" y="541020"/>
                </a:lnTo>
                <a:lnTo>
                  <a:pt x="4006215" y="540385"/>
                </a:lnTo>
                <a:lnTo>
                  <a:pt x="3960494" y="543560"/>
                </a:lnTo>
                <a:lnTo>
                  <a:pt x="3914775" y="549275"/>
                </a:lnTo>
                <a:lnTo>
                  <a:pt x="3724275" y="585470"/>
                </a:lnTo>
                <a:lnTo>
                  <a:pt x="3676015" y="594360"/>
                </a:lnTo>
                <a:lnTo>
                  <a:pt x="3627754" y="602615"/>
                </a:lnTo>
                <a:lnTo>
                  <a:pt x="3529965" y="617854"/>
                </a:lnTo>
                <a:lnTo>
                  <a:pt x="3481069" y="624204"/>
                </a:lnTo>
                <a:lnTo>
                  <a:pt x="3431540" y="628015"/>
                </a:lnTo>
                <a:lnTo>
                  <a:pt x="3381375" y="629920"/>
                </a:lnTo>
                <a:lnTo>
                  <a:pt x="3339465" y="628015"/>
                </a:lnTo>
                <a:lnTo>
                  <a:pt x="3296919" y="625475"/>
                </a:lnTo>
                <a:lnTo>
                  <a:pt x="3255009" y="621665"/>
                </a:lnTo>
                <a:lnTo>
                  <a:pt x="3166110" y="609600"/>
                </a:lnTo>
                <a:lnTo>
                  <a:pt x="3119120" y="601979"/>
                </a:lnTo>
                <a:lnTo>
                  <a:pt x="3073400" y="592454"/>
                </a:lnTo>
                <a:lnTo>
                  <a:pt x="3027045" y="581660"/>
                </a:lnTo>
                <a:lnTo>
                  <a:pt x="2931795" y="556260"/>
                </a:lnTo>
                <a:lnTo>
                  <a:pt x="2882265" y="541654"/>
                </a:lnTo>
                <a:lnTo>
                  <a:pt x="2783840" y="511175"/>
                </a:lnTo>
                <a:lnTo>
                  <a:pt x="2685415" y="479425"/>
                </a:lnTo>
                <a:lnTo>
                  <a:pt x="2636520" y="462915"/>
                </a:lnTo>
                <a:lnTo>
                  <a:pt x="2439035" y="393065"/>
                </a:lnTo>
                <a:lnTo>
                  <a:pt x="2094865" y="268604"/>
                </a:lnTo>
                <a:lnTo>
                  <a:pt x="2045335" y="249554"/>
                </a:lnTo>
                <a:lnTo>
                  <a:pt x="1896110" y="196215"/>
                </a:lnTo>
                <a:lnTo>
                  <a:pt x="1795780" y="163195"/>
                </a:lnTo>
                <a:lnTo>
                  <a:pt x="1745615" y="147320"/>
                </a:lnTo>
                <a:lnTo>
                  <a:pt x="1694815" y="132079"/>
                </a:lnTo>
                <a:lnTo>
                  <a:pt x="1644015" y="117475"/>
                </a:lnTo>
                <a:lnTo>
                  <a:pt x="1542415" y="89535"/>
                </a:lnTo>
                <a:lnTo>
                  <a:pt x="1490980" y="76835"/>
                </a:lnTo>
                <a:lnTo>
                  <a:pt x="1440815" y="64770"/>
                </a:lnTo>
                <a:lnTo>
                  <a:pt x="1390650" y="53975"/>
                </a:lnTo>
                <a:lnTo>
                  <a:pt x="1339850" y="43815"/>
                </a:lnTo>
                <a:lnTo>
                  <a:pt x="1289050" y="35560"/>
                </a:lnTo>
                <a:lnTo>
                  <a:pt x="1238250" y="27940"/>
                </a:lnTo>
                <a:lnTo>
                  <a:pt x="1186815" y="21590"/>
                </a:lnTo>
                <a:lnTo>
                  <a:pt x="1135380" y="15875"/>
                </a:lnTo>
                <a:lnTo>
                  <a:pt x="1127760" y="16510"/>
                </a:lnTo>
                <a:lnTo>
                  <a:pt x="1120775" y="15875"/>
                </a:lnTo>
                <a:lnTo>
                  <a:pt x="1106170" y="13335"/>
                </a:lnTo>
                <a:lnTo>
                  <a:pt x="1078865" y="6350"/>
                </a:lnTo>
                <a:lnTo>
                  <a:pt x="1051560" y="1904"/>
                </a:lnTo>
                <a:lnTo>
                  <a:pt x="1024255" y="0"/>
                </a:lnTo>
                <a:close/>
              </a:path>
            </a:pathLst>
          </a:custGeom>
          <a:solidFill>
            <a:srgbClr val="7cc678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" name="bg object 37"/>
          <p:cNvSpPr/>
          <p:nvPr/>
        </p:nvSpPr>
        <p:spPr>
          <a:xfrm>
            <a:off x="4320" y="1440720"/>
            <a:ext cx="1786680" cy="2607120"/>
          </a:xfrm>
          <a:custGeom>
            <a:avLst/>
            <a:gdLst/>
            <a:ahLst/>
            <a:rect l="l" t="t" r="r" b="b"/>
            <a:pathLst>
              <a:path w="1786889" h="2607310">
                <a:moveTo>
                  <a:pt x="259715" y="2211704"/>
                </a:moveTo>
                <a:lnTo>
                  <a:pt x="0" y="2499360"/>
                </a:lnTo>
                <a:lnTo>
                  <a:pt x="0" y="2564765"/>
                </a:lnTo>
                <a:lnTo>
                  <a:pt x="53975" y="2580640"/>
                </a:lnTo>
                <a:lnTo>
                  <a:pt x="100965" y="2590800"/>
                </a:lnTo>
                <a:lnTo>
                  <a:pt x="149225" y="2599054"/>
                </a:lnTo>
                <a:lnTo>
                  <a:pt x="198120" y="2604135"/>
                </a:lnTo>
                <a:lnTo>
                  <a:pt x="248919" y="2607310"/>
                </a:lnTo>
                <a:lnTo>
                  <a:pt x="299720" y="2607310"/>
                </a:lnTo>
                <a:lnTo>
                  <a:pt x="352425" y="2605404"/>
                </a:lnTo>
                <a:lnTo>
                  <a:pt x="370205" y="2604135"/>
                </a:lnTo>
                <a:lnTo>
                  <a:pt x="387350" y="2602229"/>
                </a:lnTo>
                <a:lnTo>
                  <a:pt x="405130" y="2600960"/>
                </a:lnTo>
                <a:lnTo>
                  <a:pt x="422275" y="2599054"/>
                </a:lnTo>
                <a:lnTo>
                  <a:pt x="676910" y="2316479"/>
                </a:lnTo>
                <a:lnTo>
                  <a:pt x="627380" y="2312670"/>
                </a:lnTo>
                <a:lnTo>
                  <a:pt x="579120" y="2306954"/>
                </a:lnTo>
                <a:lnTo>
                  <a:pt x="530860" y="2299335"/>
                </a:lnTo>
                <a:lnTo>
                  <a:pt x="483870" y="2289175"/>
                </a:lnTo>
                <a:lnTo>
                  <a:pt x="436880" y="2277745"/>
                </a:lnTo>
                <a:lnTo>
                  <a:pt x="391795" y="2263775"/>
                </a:lnTo>
                <a:lnTo>
                  <a:pt x="346709" y="2248535"/>
                </a:lnTo>
                <a:lnTo>
                  <a:pt x="302895" y="2230754"/>
                </a:lnTo>
                <a:lnTo>
                  <a:pt x="259715" y="2211704"/>
                </a:lnTo>
                <a:close/>
                <a:moveTo>
                  <a:pt x="660400" y="81279"/>
                </a:moveTo>
                <a:lnTo>
                  <a:pt x="614680" y="106045"/>
                </a:lnTo>
                <a:lnTo>
                  <a:pt x="570865" y="133350"/>
                </a:lnTo>
                <a:lnTo>
                  <a:pt x="527685" y="163829"/>
                </a:lnTo>
                <a:lnTo>
                  <a:pt x="486409" y="196850"/>
                </a:lnTo>
                <a:lnTo>
                  <a:pt x="446405" y="233679"/>
                </a:lnTo>
                <a:lnTo>
                  <a:pt x="408939" y="273050"/>
                </a:lnTo>
                <a:lnTo>
                  <a:pt x="408305" y="273685"/>
                </a:lnTo>
                <a:lnTo>
                  <a:pt x="379095" y="315595"/>
                </a:lnTo>
                <a:lnTo>
                  <a:pt x="363220" y="361950"/>
                </a:lnTo>
                <a:lnTo>
                  <a:pt x="359409" y="410845"/>
                </a:lnTo>
                <a:lnTo>
                  <a:pt x="368300" y="458470"/>
                </a:lnTo>
                <a:lnTo>
                  <a:pt x="388620" y="502920"/>
                </a:lnTo>
                <a:lnTo>
                  <a:pt x="421639" y="541654"/>
                </a:lnTo>
                <a:lnTo>
                  <a:pt x="463550" y="570865"/>
                </a:lnTo>
                <a:lnTo>
                  <a:pt x="510539" y="586740"/>
                </a:lnTo>
                <a:lnTo>
                  <a:pt x="558800" y="590550"/>
                </a:lnTo>
                <a:lnTo>
                  <a:pt x="606425" y="581660"/>
                </a:lnTo>
                <a:lnTo>
                  <a:pt x="651510" y="560704"/>
                </a:lnTo>
                <a:lnTo>
                  <a:pt x="690245" y="528320"/>
                </a:lnTo>
                <a:lnTo>
                  <a:pt x="718185" y="499745"/>
                </a:lnTo>
                <a:lnTo>
                  <a:pt x="748665" y="473710"/>
                </a:lnTo>
                <a:lnTo>
                  <a:pt x="780415" y="450850"/>
                </a:lnTo>
                <a:lnTo>
                  <a:pt x="813435" y="431165"/>
                </a:lnTo>
                <a:lnTo>
                  <a:pt x="803275" y="386715"/>
                </a:lnTo>
                <a:lnTo>
                  <a:pt x="790575" y="342900"/>
                </a:lnTo>
                <a:lnTo>
                  <a:pt x="775335" y="299085"/>
                </a:lnTo>
                <a:lnTo>
                  <a:pt x="757555" y="255270"/>
                </a:lnTo>
                <a:lnTo>
                  <a:pt x="737870" y="212090"/>
                </a:lnTo>
                <a:lnTo>
                  <a:pt x="715010" y="169545"/>
                </a:lnTo>
                <a:lnTo>
                  <a:pt x="690245" y="127000"/>
                </a:lnTo>
                <a:lnTo>
                  <a:pt x="662940" y="84454"/>
                </a:lnTo>
                <a:lnTo>
                  <a:pt x="662305" y="83185"/>
                </a:lnTo>
                <a:lnTo>
                  <a:pt x="660400" y="81279"/>
                </a:lnTo>
                <a:close/>
                <a:moveTo>
                  <a:pt x="716915" y="1705610"/>
                </a:moveTo>
                <a:lnTo>
                  <a:pt x="417195" y="2037079"/>
                </a:lnTo>
                <a:lnTo>
                  <a:pt x="462914" y="2053590"/>
                </a:lnTo>
                <a:lnTo>
                  <a:pt x="509905" y="2066925"/>
                </a:lnTo>
                <a:lnTo>
                  <a:pt x="557530" y="2077720"/>
                </a:lnTo>
                <a:lnTo>
                  <a:pt x="607060" y="2085975"/>
                </a:lnTo>
                <a:lnTo>
                  <a:pt x="657225" y="2091690"/>
                </a:lnTo>
                <a:lnTo>
                  <a:pt x="708660" y="2094865"/>
                </a:lnTo>
                <a:lnTo>
                  <a:pt x="760730" y="2095500"/>
                </a:lnTo>
                <a:lnTo>
                  <a:pt x="814705" y="2093595"/>
                </a:lnTo>
                <a:lnTo>
                  <a:pt x="849630" y="2091054"/>
                </a:lnTo>
                <a:lnTo>
                  <a:pt x="883920" y="2087245"/>
                </a:lnTo>
                <a:lnTo>
                  <a:pt x="1148715" y="1793875"/>
                </a:lnTo>
                <a:lnTo>
                  <a:pt x="1097915" y="1791970"/>
                </a:lnTo>
                <a:lnTo>
                  <a:pt x="1047115" y="1788160"/>
                </a:lnTo>
                <a:lnTo>
                  <a:pt x="997585" y="1782445"/>
                </a:lnTo>
                <a:lnTo>
                  <a:pt x="948690" y="1774825"/>
                </a:lnTo>
                <a:lnTo>
                  <a:pt x="900430" y="1765300"/>
                </a:lnTo>
                <a:lnTo>
                  <a:pt x="853440" y="1753235"/>
                </a:lnTo>
                <a:lnTo>
                  <a:pt x="807085" y="1739265"/>
                </a:lnTo>
                <a:lnTo>
                  <a:pt x="761365" y="1723390"/>
                </a:lnTo>
                <a:lnTo>
                  <a:pt x="716915" y="1705610"/>
                </a:lnTo>
                <a:close/>
                <a:moveTo>
                  <a:pt x="1616710" y="294004"/>
                </a:moveTo>
                <a:lnTo>
                  <a:pt x="1598295" y="340995"/>
                </a:lnTo>
                <a:lnTo>
                  <a:pt x="1577975" y="386079"/>
                </a:lnTo>
                <a:lnTo>
                  <a:pt x="1556385" y="429895"/>
                </a:lnTo>
                <a:lnTo>
                  <a:pt x="1532890" y="472440"/>
                </a:lnTo>
                <a:lnTo>
                  <a:pt x="1507490" y="513715"/>
                </a:lnTo>
                <a:lnTo>
                  <a:pt x="1480185" y="553720"/>
                </a:lnTo>
                <a:lnTo>
                  <a:pt x="1451610" y="591820"/>
                </a:lnTo>
                <a:lnTo>
                  <a:pt x="1421765" y="629285"/>
                </a:lnTo>
                <a:lnTo>
                  <a:pt x="1390015" y="664210"/>
                </a:lnTo>
                <a:lnTo>
                  <a:pt x="1396365" y="689610"/>
                </a:lnTo>
                <a:lnTo>
                  <a:pt x="1401445" y="714375"/>
                </a:lnTo>
                <a:lnTo>
                  <a:pt x="1404620" y="740410"/>
                </a:lnTo>
                <a:lnTo>
                  <a:pt x="1405890" y="766445"/>
                </a:lnTo>
                <a:lnTo>
                  <a:pt x="1403985" y="818515"/>
                </a:lnTo>
                <a:lnTo>
                  <a:pt x="1395730" y="869950"/>
                </a:lnTo>
                <a:lnTo>
                  <a:pt x="1380490" y="920115"/>
                </a:lnTo>
                <a:lnTo>
                  <a:pt x="1359535" y="969010"/>
                </a:lnTo>
                <a:lnTo>
                  <a:pt x="1332230" y="1016000"/>
                </a:lnTo>
                <a:lnTo>
                  <a:pt x="1378585" y="1008379"/>
                </a:lnTo>
                <a:lnTo>
                  <a:pt x="1424305" y="998854"/>
                </a:lnTo>
                <a:lnTo>
                  <a:pt x="1469390" y="986154"/>
                </a:lnTo>
                <a:lnTo>
                  <a:pt x="1515110" y="971550"/>
                </a:lnTo>
                <a:lnTo>
                  <a:pt x="1560195" y="953770"/>
                </a:lnTo>
                <a:lnTo>
                  <a:pt x="1605915" y="933450"/>
                </a:lnTo>
                <a:lnTo>
                  <a:pt x="1651000" y="910590"/>
                </a:lnTo>
                <a:lnTo>
                  <a:pt x="1695450" y="885190"/>
                </a:lnTo>
                <a:lnTo>
                  <a:pt x="1742440" y="855345"/>
                </a:lnTo>
                <a:lnTo>
                  <a:pt x="1764030" y="840104"/>
                </a:lnTo>
                <a:lnTo>
                  <a:pt x="1785620" y="825500"/>
                </a:lnTo>
                <a:lnTo>
                  <a:pt x="1786890" y="774065"/>
                </a:lnTo>
                <a:lnTo>
                  <a:pt x="1784985" y="722629"/>
                </a:lnTo>
                <a:lnTo>
                  <a:pt x="1779905" y="671829"/>
                </a:lnTo>
                <a:lnTo>
                  <a:pt x="1771015" y="621029"/>
                </a:lnTo>
                <a:lnTo>
                  <a:pt x="1758950" y="571500"/>
                </a:lnTo>
                <a:lnTo>
                  <a:pt x="1743710" y="521970"/>
                </a:lnTo>
                <a:lnTo>
                  <a:pt x="1724660" y="473710"/>
                </a:lnTo>
                <a:lnTo>
                  <a:pt x="1703070" y="426720"/>
                </a:lnTo>
                <a:lnTo>
                  <a:pt x="1677670" y="381000"/>
                </a:lnTo>
                <a:lnTo>
                  <a:pt x="1648460" y="337185"/>
                </a:lnTo>
                <a:lnTo>
                  <a:pt x="1616710" y="294004"/>
                </a:lnTo>
                <a:close/>
                <a:moveTo>
                  <a:pt x="1023620" y="0"/>
                </a:moveTo>
                <a:lnTo>
                  <a:pt x="975360" y="635"/>
                </a:lnTo>
                <a:lnTo>
                  <a:pt x="927735" y="4445"/>
                </a:lnTo>
                <a:lnTo>
                  <a:pt x="880110" y="10795"/>
                </a:lnTo>
                <a:lnTo>
                  <a:pt x="906145" y="55879"/>
                </a:lnTo>
                <a:lnTo>
                  <a:pt x="930910" y="100965"/>
                </a:lnTo>
                <a:lnTo>
                  <a:pt x="952500" y="146685"/>
                </a:lnTo>
                <a:lnTo>
                  <a:pt x="972185" y="192404"/>
                </a:lnTo>
                <a:lnTo>
                  <a:pt x="989965" y="239395"/>
                </a:lnTo>
                <a:lnTo>
                  <a:pt x="1005205" y="286385"/>
                </a:lnTo>
                <a:lnTo>
                  <a:pt x="1018540" y="333375"/>
                </a:lnTo>
                <a:lnTo>
                  <a:pt x="1029335" y="381000"/>
                </a:lnTo>
                <a:lnTo>
                  <a:pt x="1080135" y="386715"/>
                </a:lnTo>
                <a:lnTo>
                  <a:pt x="1129030" y="399415"/>
                </a:lnTo>
                <a:lnTo>
                  <a:pt x="1176020" y="418465"/>
                </a:lnTo>
                <a:lnTo>
                  <a:pt x="1220470" y="443229"/>
                </a:lnTo>
                <a:lnTo>
                  <a:pt x="1262380" y="473710"/>
                </a:lnTo>
                <a:lnTo>
                  <a:pt x="1290955" y="436879"/>
                </a:lnTo>
                <a:lnTo>
                  <a:pt x="1317625" y="398779"/>
                </a:lnTo>
                <a:lnTo>
                  <a:pt x="1342390" y="358140"/>
                </a:lnTo>
                <a:lnTo>
                  <a:pt x="1365250" y="316229"/>
                </a:lnTo>
                <a:lnTo>
                  <a:pt x="1386205" y="271779"/>
                </a:lnTo>
                <a:lnTo>
                  <a:pt x="1404620" y="226695"/>
                </a:lnTo>
                <a:lnTo>
                  <a:pt x="1421765" y="179070"/>
                </a:lnTo>
                <a:lnTo>
                  <a:pt x="1437005" y="129540"/>
                </a:lnTo>
                <a:lnTo>
                  <a:pt x="1394460" y="103504"/>
                </a:lnTo>
                <a:lnTo>
                  <a:pt x="1350645" y="80010"/>
                </a:lnTo>
                <a:lnTo>
                  <a:pt x="1305560" y="59054"/>
                </a:lnTo>
                <a:lnTo>
                  <a:pt x="1259840" y="41910"/>
                </a:lnTo>
                <a:lnTo>
                  <a:pt x="1213485" y="27304"/>
                </a:lnTo>
                <a:lnTo>
                  <a:pt x="1166495" y="15875"/>
                </a:lnTo>
                <a:lnTo>
                  <a:pt x="1119505" y="7620"/>
                </a:lnTo>
                <a:lnTo>
                  <a:pt x="1071245" y="2540"/>
                </a:lnTo>
                <a:lnTo>
                  <a:pt x="1023620" y="0"/>
                </a:lnTo>
                <a:close/>
                <a:moveTo>
                  <a:pt x="1136015" y="1240790"/>
                </a:moveTo>
                <a:lnTo>
                  <a:pt x="875665" y="1529079"/>
                </a:lnTo>
                <a:lnTo>
                  <a:pt x="922655" y="1543050"/>
                </a:lnTo>
                <a:lnTo>
                  <a:pt x="970915" y="1553845"/>
                </a:lnTo>
                <a:lnTo>
                  <a:pt x="1020445" y="1562100"/>
                </a:lnTo>
                <a:lnTo>
                  <a:pt x="1071245" y="1567815"/>
                </a:lnTo>
                <a:lnTo>
                  <a:pt x="1122680" y="1570990"/>
                </a:lnTo>
                <a:lnTo>
                  <a:pt x="1175385" y="1571625"/>
                </a:lnTo>
                <a:lnTo>
                  <a:pt x="1229360" y="1569720"/>
                </a:lnTo>
                <a:lnTo>
                  <a:pt x="1300480" y="1562735"/>
                </a:lnTo>
                <a:lnTo>
                  <a:pt x="1365885" y="1553210"/>
                </a:lnTo>
                <a:lnTo>
                  <a:pt x="1572260" y="1324610"/>
                </a:lnTo>
                <a:lnTo>
                  <a:pt x="1603375" y="1288415"/>
                </a:lnTo>
                <a:lnTo>
                  <a:pt x="1631950" y="1250950"/>
                </a:lnTo>
                <a:lnTo>
                  <a:pt x="1636395" y="1244600"/>
                </a:lnTo>
                <a:lnTo>
                  <a:pt x="1231900" y="1244600"/>
                </a:lnTo>
                <a:lnTo>
                  <a:pt x="1183640" y="1243965"/>
                </a:lnTo>
                <a:lnTo>
                  <a:pt x="1136015" y="1240790"/>
                </a:lnTo>
                <a:close/>
                <a:moveTo>
                  <a:pt x="1703070" y="1132840"/>
                </a:moveTo>
                <a:lnTo>
                  <a:pt x="1656715" y="1153795"/>
                </a:lnTo>
                <a:lnTo>
                  <a:pt x="1610360" y="1172210"/>
                </a:lnTo>
                <a:lnTo>
                  <a:pt x="1564005" y="1188720"/>
                </a:lnTo>
                <a:lnTo>
                  <a:pt x="1517015" y="1203325"/>
                </a:lnTo>
                <a:lnTo>
                  <a:pt x="1470025" y="1215390"/>
                </a:lnTo>
                <a:lnTo>
                  <a:pt x="1422400" y="1225550"/>
                </a:lnTo>
                <a:lnTo>
                  <a:pt x="1374775" y="1233804"/>
                </a:lnTo>
                <a:lnTo>
                  <a:pt x="1327150" y="1239520"/>
                </a:lnTo>
                <a:lnTo>
                  <a:pt x="1279525" y="1243329"/>
                </a:lnTo>
                <a:lnTo>
                  <a:pt x="1231900" y="1244600"/>
                </a:lnTo>
                <a:lnTo>
                  <a:pt x="1636395" y="1244600"/>
                </a:lnTo>
                <a:lnTo>
                  <a:pt x="1657985" y="1212215"/>
                </a:lnTo>
                <a:lnTo>
                  <a:pt x="1681480" y="1172845"/>
                </a:lnTo>
                <a:lnTo>
                  <a:pt x="1703070" y="1132840"/>
                </a:lnTo>
                <a:close/>
              </a:path>
            </a:pathLst>
          </a:custGeom>
          <a:solidFill>
            <a:srgbClr val="f8565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" name="bg object 38"/>
          <p:cNvSpPr/>
          <p:nvPr/>
        </p:nvSpPr>
        <p:spPr>
          <a:xfrm>
            <a:off x="264240" y="1451520"/>
            <a:ext cx="1524960" cy="2304720"/>
          </a:xfrm>
          <a:custGeom>
            <a:avLst/>
            <a:gdLst/>
            <a:ahLst/>
            <a:rect l="l" t="t" r="r" b="b"/>
            <a:pathLst>
              <a:path w="1525270" h="2305050">
                <a:moveTo>
                  <a:pt x="156844" y="2026284"/>
                </a:moveTo>
                <a:lnTo>
                  <a:pt x="0" y="2200275"/>
                </a:lnTo>
                <a:lnTo>
                  <a:pt x="43179" y="2219325"/>
                </a:lnTo>
                <a:lnTo>
                  <a:pt x="86994" y="2237104"/>
                </a:lnTo>
                <a:lnTo>
                  <a:pt x="131444" y="2252979"/>
                </a:lnTo>
                <a:lnTo>
                  <a:pt x="177165" y="2266315"/>
                </a:lnTo>
                <a:lnTo>
                  <a:pt x="223519" y="2278379"/>
                </a:lnTo>
                <a:lnTo>
                  <a:pt x="271145" y="2287904"/>
                </a:lnTo>
                <a:lnTo>
                  <a:pt x="318770" y="2295525"/>
                </a:lnTo>
                <a:lnTo>
                  <a:pt x="367665" y="2301240"/>
                </a:lnTo>
                <a:lnTo>
                  <a:pt x="417194" y="2305050"/>
                </a:lnTo>
                <a:lnTo>
                  <a:pt x="616117" y="2084704"/>
                </a:lnTo>
                <a:lnTo>
                  <a:pt x="500380" y="2084704"/>
                </a:lnTo>
                <a:lnTo>
                  <a:pt x="448309" y="2084070"/>
                </a:lnTo>
                <a:lnTo>
                  <a:pt x="396874" y="2080895"/>
                </a:lnTo>
                <a:lnTo>
                  <a:pt x="346074" y="2075179"/>
                </a:lnTo>
                <a:lnTo>
                  <a:pt x="297180" y="2066925"/>
                </a:lnTo>
                <a:lnTo>
                  <a:pt x="248919" y="2056129"/>
                </a:lnTo>
                <a:lnTo>
                  <a:pt x="202565" y="2042795"/>
                </a:lnTo>
                <a:lnTo>
                  <a:pt x="156844" y="2026284"/>
                </a:lnTo>
                <a:close/>
                <a:moveTo>
                  <a:pt x="623570" y="2076450"/>
                </a:moveTo>
                <a:lnTo>
                  <a:pt x="589280" y="2080259"/>
                </a:lnTo>
                <a:lnTo>
                  <a:pt x="554355" y="2082800"/>
                </a:lnTo>
                <a:lnTo>
                  <a:pt x="500380" y="2084704"/>
                </a:lnTo>
                <a:lnTo>
                  <a:pt x="616117" y="2084704"/>
                </a:lnTo>
                <a:lnTo>
                  <a:pt x="623570" y="2076450"/>
                </a:lnTo>
                <a:close/>
                <a:moveTo>
                  <a:pt x="619760" y="0"/>
                </a:moveTo>
                <a:lnTo>
                  <a:pt x="574675" y="8890"/>
                </a:lnTo>
                <a:lnTo>
                  <a:pt x="530225" y="20320"/>
                </a:lnTo>
                <a:lnTo>
                  <a:pt x="486409" y="34925"/>
                </a:lnTo>
                <a:lnTo>
                  <a:pt x="442594" y="51434"/>
                </a:lnTo>
                <a:lnTo>
                  <a:pt x="400049" y="70484"/>
                </a:lnTo>
                <a:lnTo>
                  <a:pt x="401320" y="71754"/>
                </a:lnTo>
                <a:lnTo>
                  <a:pt x="401320" y="73025"/>
                </a:lnTo>
                <a:lnTo>
                  <a:pt x="429894" y="116204"/>
                </a:lnTo>
                <a:lnTo>
                  <a:pt x="454659" y="158115"/>
                </a:lnTo>
                <a:lnTo>
                  <a:pt x="477519" y="201295"/>
                </a:lnTo>
                <a:lnTo>
                  <a:pt x="497205" y="244475"/>
                </a:lnTo>
                <a:lnTo>
                  <a:pt x="514984" y="287654"/>
                </a:lnTo>
                <a:lnTo>
                  <a:pt x="530225" y="331470"/>
                </a:lnTo>
                <a:lnTo>
                  <a:pt x="542925" y="375920"/>
                </a:lnTo>
                <a:lnTo>
                  <a:pt x="553085" y="420370"/>
                </a:lnTo>
                <a:lnTo>
                  <a:pt x="592455" y="401954"/>
                </a:lnTo>
                <a:lnTo>
                  <a:pt x="633730" y="386715"/>
                </a:lnTo>
                <a:lnTo>
                  <a:pt x="676275" y="376554"/>
                </a:lnTo>
                <a:lnTo>
                  <a:pt x="720090" y="371475"/>
                </a:lnTo>
                <a:lnTo>
                  <a:pt x="744220" y="369570"/>
                </a:lnTo>
                <a:lnTo>
                  <a:pt x="768985" y="369570"/>
                </a:lnTo>
                <a:lnTo>
                  <a:pt x="758190" y="322579"/>
                </a:lnTo>
                <a:lnTo>
                  <a:pt x="744855" y="275590"/>
                </a:lnTo>
                <a:lnTo>
                  <a:pt x="729615" y="228600"/>
                </a:lnTo>
                <a:lnTo>
                  <a:pt x="711835" y="181609"/>
                </a:lnTo>
                <a:lnTo>
                  <a:pt x="692150" y="135890"/>
                </a:lnTo>
                <a:lnTo>
                  <a:pt x="670560" y="90170"/>
                </a:lnTo>
                <a:lnTo>
                  <a:pt x="645795" y="45084"/>
                </a:lnTo>
                <a:lnTo>
                  <a:pt x="619760" y="0"/>
                </a:lnTo>
                <a:close/>
                <a:moveTo>
                  <a:pt x="768985" y="369570"/>
                </a:moveTo>
                <a:lnTo>
                  <a:pt x="756920" y="369570"/>
                </a:lnTo>
                <a:lnTo>
                  <a:pt x="768985" y="370204"/>
                </a:lnTo>
                <a:lnTo>
                  <a:pt x="768985" y="369570"/>
                </a:lnTo>
                <a:close/>
                <a:moveTo>
                  <a:pt x="615315" y="1518284"/>
                </a:moveTo>
                <a:lnTo>
                  <a:pt x="455930" y="1695450"/>
                </a:lnTo>
                <a:lnTo>
                  <a:pt x="500380" y="1713229"/>
                </a:lnTo>
                <a:lnTo>
                  <a:pt x="546100" y="1729104"/>
                </a:lnTo>
                <a:lnTo>
                  <a:pt x="592455" y="1743075"/>
                </a:lnTo>
                <a:lnTo>
                  <a:pt x="640080" y="1754504"/>
                </a:lnTo>
                <a:lnTo>
                  <a:pt x="687705" y="1764665"/>
                </a:lnTo>
                <a:lnTo>
                  <a:pt x="736600" y="1772284"/>
                </a:lnTo>
                <a:lnTo>
                  <a:pt x="786765" y="1778000"/>
                </a:lnTo>
                <a:lnTo>
                  <a:pt x="836930" y="1781809"/>
                </a:lnTo>
                <a:lnTo>
                  <a:pt x="887730" y="1783715"/>
                </a:lnTo>
                <a:lnTo>
                  <a:pt x="1089025" y="1560829"/>
                </a:lnTo>
                <a:lnTo>
                  <a:pt x="924560" y="1560829"/>
                </a:lnTo>
                <a:lnTo>
                  <a:pt x="862330" y="1560195"/>
                </a:lnTo>
                <a:lnTo>
                  <a:pt x="810895" y="1557020"/>
                </a:lnTo>
                <a:lnTo>
                  <a:pt x="760095" y="1551304"/>
                </a:lnTo>
                <a:lnTo>
                  <a:pt x="710565" y="1543050"/>
                </a:lnTo>
                <a:lnTo>
                  <a:pt x="662305" y="1532254"/>
                </a:lnTo>
                <a:lnTo>
                  <a:pt x="615315" y="1518284"/>
                </a:lnTo>
                <a:close/>
                <a:moveTo>
                  <a:pt x="1105535" y="1542415"/>
                </a:moveTo>
                <a:lnTo>
                  <a:pt x="1040130" y="1552575"/>
                </a:lnTo>
                <a:lnTo>
                  <a:pt x="969010" y="1558925"/>
                </a:lnTo>
                <a:lnTo>
                  <a:pt x="924560" y="1560829"/>
                </a:lnTo>
                <a:lnTo>
                  <a:pt x="1089025" y="1560829"/>
                </a:lnTo>
                <a:lnTo>
                  <a:pt x="1105535" y="1542415"/>
                </a:lnTo>
                <a:close/>
                <a:moveTo>
                  <a:pt x="1176655" y="118745"/>
                </a:moveTo>
                <a:lnTo>
                  <a:pt x="1161415" y="168275"/>
                </a:lnTo>
                <a:lnTo>
                  <a:pt x="1144270" y="215900"/>
                </a:lnTo>
                <a:lnTo>
                  <a:pt x="1125855" y="260984"/>
                </a:lnTo>
                <a:lnTo>
                  <a:pt x="1104900" y="305434"/>
                </a:lnTo>
                <a:lnTo>
                  <a:pt x="1082040" y="347345"/>
                </a:lnTo>
                <a:lnTo>
                  <a:pt x="1057275" y="387984"/>
                </a:lnTo>
                <a:lnTo>
                  <a:pt x="1030605" y="426084"/>
                </a:lnTo>
                <a:lnTo>
                  <a:pt x="1002030" y="462915"/>
                </a:lnTo>
                <a:lnTo>
                  <a:pt x="1005840" y="466725"/>
                </a:lnTo>
                <a:lnTo>
                  <a:pt x="1052830" y="513079"/>
                </a:lnTo>
                <a:lnTo>
                  <a:pt x="1084580" y="556895"/>
                </a:lnTo>
                <a:lnTo>
                  <a:pt x="1110615" y="603884"/>
                </a:lnTo>
                <a:lnTo>
                  <a:pt x="1129665" y="653415"/>
                </a:lnTo>
                <a:lnTo>
                  <a:pt x="1160780" y="617854"/>
                </a:lnTo>
                <a:lnTo>
                  <a:pt x="1191260" y="581025"/>
                </a:lnTo>
                <a:lnTo>
                  <a:pt x="1219835" y="542290"/>
                </a:lnTo>
                <a:lnTo>
                  <a:pt x="1246505" y="502920"/>
                </a:lnTo>
                <a:lnTo>
                  <a:pt x="1271905" y="461645"/>
                </a:lnTo>
                <a:lnTo>
                  <a:pt x="1295400" y="419100"/>
                </a:lnTo>
                <a:lnTo>
                  <a:pt x="1317625" y="375284"/>
                </a:lnTo>
                <a:lnTo>
                  <a:pt x="1337945" y="329565"/>
                </a:lnTo>
                <a:lnTo>
                  <a:pt x="1356360" y="283209"/>
                </a:lnTo>
                <a:lnTo>
                  <a:pt x="1336040" y="259079"/>
                </a:lnTo>
                <a:lnTo>
                  <a:pt x="1292225" y="212725"/>
                </a:lnTo>
                <a:lnTo>
                  <a:pt x="1246505" y="171450"/>
                </a:lnTo>
                <a:lnTo>
                  <a:pt x="1200150" y="135254"/>
                </a:lnTo>
                <a:lnTo>
                  <a:pt x="1176655" y="118745"/>
                </a:lnTo>
                <a:close/>
                <a:moveTo>
                  <a:pt x="1525270" y="814704"/>
                </a:moveTo>
                <a:lnTo>
                  <a:pt x="1481455" y="845184"/>
                </a:lnTo>
                <a:lnTo>
                  <a:pt x="1434465" y="875029"/>
                </a:lnTo>
                <a:lnTo>
                  <a:pt x="1390015" y="900429"/>
                </a:lnTo>
                <a:lnTo>
                  <a:pt x="1344930" y="923290"/>
                </a:lnTo>
                <a:lnTo>
                  <a:pt x="1299845" y="943609"/>
                </a:lnTo>
                <a:lnTo>
                  <a:pt x="1254125" y="961390"/>
                </a:lnTo>
                <a:lnTo>
                  <a:pt x="1208405" y="975995"/>
                </a:lnTo>
                <a:lnTo>
                  <a:pt x="1163320" y="988695"/>
                </a:lnTo>
                <a:lnTo>
                  <a:pt x="1117600" y="998220"/>
                </a:lnTo>
                <a:lnTo>
                  <a:pt x="1071880" y="1005840"/>
                </a:lnTo>
                <a:lnTo>
                  <a:pt x="1061720" y="1019809"/>
                </a:lnTo>
                <a:lnTo>
                  <a:pt x="1051560" y="1033145"/>
                </a:lnTo>
                <a:lnTo>
                  <a:pt x="1040765" y="1047115"/>
                </a:lnTo>
                <a:lnTo>
                  <a:pt x="875030" y="1230629"/>
                </a:lnTo>
                <a:lnTo>
                  <a:pt x="923290" y="1233170"/>
                </a:lnTo>
                <a:lnTo>
                  <a:pt x="970915" y="1233804"/>
                </a:lnTo>
                <a:lnTo>
                  <a:pt x="1019175" y="1232534"/>
                </a:lnTo>
                <a:lnTo>
                  <a:pt x="1066800" y="1228725"/>
                </a:lnTo>
                <a:lnTo>
                  <a:pt x="1114425" y="1223009"/>
                </a:lnTo>
                <a:lnTo>
                  <a:pt x="1162050" y="1215390"/>
                </a:lnTo>
                <a:lnTo>
                  <a:pt x="1209040" y="1205229"/>
                </a:lnTo>
                <a:lnTo>
                  <a:pt x="1256030" y="1193165"/>
                </a:lnTo>
                <a:lnTo>
                  <a:pt x="1303020" y="1178559"/>
                </a:lnTo>
                <a:lnTo>
                  <a:pt x="1350010" y="1162050"/>
                </a:lnTo>
                <a:lnTo>
                  <a:pt x="1396365" y="1143634"/>
                </a:lnTo>
                <a:lnTo>
                  <a:pt x="1442085" y="1122679"/>
                </a:lnTo>
                <a:lnTo>
                  <a:pt x="1464945" y="1073150"/>
                </a:lnTo>
                <a:lnTo>
                  <a:pt x="1483995" y="1022350"/>
                </a:lnTo>
                <a:lnTo>
                  <a:pt x="1499235" y="970915"/>
                </a:lnTo>
                <a:lnTo>
                  <a:pt x="1511300" y="919479"/>
                </a:lnTo>
                <a:lnTo>
                  <a:pt x="1520190" y="866775"/>
                </a:lnTo>
                <a:lnTo>
                  <a:pt x="1525270" y="814704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" name="bg object 39"/>
          <p:cNvSpPr/>
          <p:nvPr/>
        </p:nvSpPr>
        <p:spPr>
          <a:xfrm>
            <a:off x="84600" y="4253400"/>
            <a:ext cx="56880" cy="7920"/>
          </a:xfrm>
          <a:custGeom>
            <a:avLst/>
            <a:gdLst/>
            <a:ahLst/>
            <a:rect l="l" t="t" r="r" b="b"/>
            <a:pathLst>
              <a:path w="57150" h="8254">
                <a:moveTo>
                  <a:pt x="0" y="0"/>
                </a:moveTo>
                <a:lnTo>
                  <a:pt x="13969" y="3809"/>
                </a:lnTo>
                <a:lnTo>
                  <a:pt x="28575" y="6350"/>
                </a:lnTo>
                <a:lnTo>
                  <a:pt x="42544" y="7619"/>
                </a:lnTo>
                <a:lnTo>
                  <a:pt x="57150" y="8254"/>
                </a:lnTo>
                <a:lnTo>
                  <a:pt x="42544" y="6350"/>
                </a:lnTo>
                <a:lnTo>
                  <a:pt x="0" y="0"/>
                </a:lnTo>
                <a:close/>
              </a:path>
            </a:pathLst>
          </a:custGeom>
          <a:solidFill>
            <a:srgbClr val="f8565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" name="bg object 40"/>
          <p:cNvSpPr/>
          <p:nvPr/>
        </p:nvSpPr>
        <p:spPr>
          <a:xfrm>
            <a:off x="4320" y="4005000"/>
            <a:ext cx="421920" cy="255600"/>
          </a:xfrm>
          <a:custGeom>
            <a:avLst/>
            <a:gdLst/>
            <a:ahLst/>
            <a:rect l="l" t="t" r="r" b="b"/>
            <a:pathLst>
              <a:path w="422275" h="255904">
                <a:moveTo>
                  <a:pt x="0" y="0"/>
                </a:moveTo>
                <a:lnTo>
                  <a:pt x="0" y="196215"/>
                </a:lnTo>
                <a:lnTo>
                  <a:pt x="10160" y="207645"/>
                </a:lnTo>
                <a:lnTo>
                  <a:pt x="43815" y="232410"/>
                </a:lnTo>
                <a:lnTo>
                  <a:pt x="81280" y="247650"/>
                </a:lnTo>
                <a:lnTo>
                  <a:pt x="123825" y="254635"/>
                </a:lnTo>
                <a:lnTo>
                  <a:pt x="138430" y="255905"/>
                </a:lnTo>
                <a:lnTo>
                  <a:pt x="176530" y="252095"/>
                </a:lnTo>
                <a:lnTo>
                  <a:pt x="213359" y="240665"/>
                </a:lnTo>
                <a:lnTo>
                  <a:pt x="247650" y="220980"/>
                </a:lnTo>
                <a:lnTo>
                  <a:pt x="278130" y="193675"/>
                </a:lnTo>
                <a:lnTo>
                  <a:pt x="414655" y="43180"/>
                </a:lnTo>
                <a:lnTo>
                  <a:pt x="300355" y="43180"/>
                </a:lnTo>
                <a:lnTo>
                  <a:pt x="308772" y="42774"/>
                </a:lnTo>
                <a:lnTo>
                  <a:pt x="248919" y="42545"/>
                </a:lnTo>
                <a:lnTo>
                  <a:pt x="198755" y="39370"/>
                </a:lnTo>
                <a:lnTo>
                  <a:pt x="149860" y="34290"/>
                </a:lnTo>
                <a:lnTo>
                  <a:pt x="101600" y="26035"/>
                </a:lnTo>
                <a:lnTo>
                  <a:pt x="54610" y="15875"/>
                </a:lnTo>
                <a:lnTo>
                  <a:pt x="8890" y="3175"/>
                </a:lnTo>
                <a:lnTo>
                  <a:pt x="0" y="0"/>
                </a:lnTo>
                <a:close/>
                <a:moveTo>
                  <a:pt x="422275" y="34925"/>
                </a:moveTo>
                <a:lnTo>
                  <a:pt x="387984" y="38735"/>
                </a:lnTo>
                <a:lnTo>
                  <a:pt x="370840" y="40005"/>
                </a:lnTo>
                <a:lnTo>
                  <a:pt x="353059" y="40640"/>
                </a:lnTo>
                <a:lnTo>
                  <a:pt x="308772" y="42774"/>
                </a:lnTo>
                <a:lnTo>
                  <a:pt x="414655" y="43180"/>
                </a:lnTo>
                <a:lnTo>
                  <a:pt x="422275" y="34925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164600" y="3279960"/>
            <a:ext cx="3803400" cy="1404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9050" spc="-1" strike="noStrike">
                <a:latin typeface="Calibri"/>
              </a:rPr>
              <a:t>Click to edit the title text format</a:t>
            </a:r>
            <a:endParaRPr b="0" lang="en-US" sz="905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81AC6C1-8F70-4C39-9142-98ACF4BBEA42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164600" y="3279960"/>
            <a:ext cx="3803400" cy="277128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9050" spc="-347" strike="noStrike">
                <a:solidFill>
                  <a:srgbClr val="af3844"/>
                </a:solidFill>
                <a:latin typeface="Microsoft Yi Baiti"/>
              </a:rPr>
              <a:t>M</a:t>
            </a:r>
            <a:r>
              <a:rPr b="0" lang="en-US" sz="9050" spc="-2586" strike="noStrike">
                <a:solidFill>
                  <a:srgbClr val="af3844"/>
                </a:solidFill>
                <a:latin typeface="Microsoft Yi Baiti"/>
              </a:rPr>
              <a:t> </a:t>
            </a:r>
            <a:r>
              <a:rPr b="0" lang="en-US" sz="9050" spc="-276" strike="noStrike">
                <a:solidFill>
                  <a:srgbClr val="af3844"/>
                </a:solidFill>
                <a:latin typeface="Microsoft Yi Baiti"/>
              </a:rPr>
              <a:t>E</a:t>
            </a:r>
            <a:r>
              <a:rPr b="0" lang="en-US" sz="9050" spc="-2600" strike="noStrike">
                <a:solidFill>
                  <a:srgbClr val="af3844"/>
                </a:solidFill>
                <a:latin typeface="Microsoft Yi Baiti"/>
              </a:rPr>
              <a:t> </a:t>
            </a:r>
            <a:r>
              <a:rPr b="0" lang="en-US" sz="9050" spc="-401" strike="noStrike">
                <a:solidFill>
                  <a:srgbClr val="af3844"/>
                </a:solidFill>
                <a:latin typeface="Microsoft Yi Baiti"/>
              </a:rPr>
              <a:t>R</a:t>
            </a:r>
            <a:r>
              <a:rPr b="0" lang="en-US" sz="9050" spc="-2402" strike="noStrike">
                <a:solidFill>
                  <a:srgbClr val="af3844"/>
                </a:solidFill>
                <a:latin typeface="Microsoft Yi Baiti"/>
              </a:rPr>
              <a:t> </a:t>
            </a:r>
            <a:r>
              <a:rPr b="0" lang="en-US" sz="9050" spc="-157" strike="noStrike">
                <a:solidFill>
                  <a:srgbClr val="af3844"/>
                </a:solidFill>
                <a:latin typeface="Microsoft Yi Baiti"/>
              </a:rPr>
              <a:t>R</a:t>
            </a:r>
            <a:r>
              <a:rPr b="0" lang="en-US" sz="9050" spc="-2277" strike="noStrike">
                <a:solidFill>
                  <a:srgbClr val="af3844"/>
                </a:solidFill>
                <a:latin typeface="Microsoft Yi Baiti"/>
              </a:rPr>
              <a:t> </a:t>
            </a:r>
            <a:r>
              <a:rPr b="0" lang="en-US" sz="9050" spc="-52" strike="noStrike">
                <a:solidFill>
                  <a:srgbClr val="af3844"/>
                </a:solidFill>
                <a:latin typeface="Microsoft Yi Baiti"/>
              </a:rPr>
              <a:t>Y</a:t>
            </a:r>
            <a:endParaRPr b="0" lang="en-US" sz="9050" spc="-1" strike="noStrike">
              <a:latin typeface="Calibri"/>
            </a:endParaRPr>
          </a:p>
        </p:txBody>
      </p:sp>
      <p:sp>
        <p:nvSpPr>
          <p:cNvPr id="66" name="object 3"/>
          <p:cNvSpPr/>
          <p:nvPr/>
        </p:nvSpPr>
        <p:spPr>
          <a:xfrm>
            <a:off x="2756160" y="4066920"/>
            <a:ext cx="3118680" cy="348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1400" spc="398" strike="noStrike">
                <a:latin typeface="Gill Sans MT"/>
              </a:rPr>
              <a:t>x</a:t>
            </a:r>
            <a:r>
              <a:rPr b="0" lang="en-US" sz="11400" spc="-625" strike="noStrike">
                <a:latin typeface="Gill Sans MT"/>
              </a:rPr>
              <a:t>m</a:t>
            </a:r>
            <a:r>
              <a:rPr b="0" lang="en-US" sz="11400" spc="279" strike="noStrike">
                <a:latin typeface="Gill Sans MT"/>
              </a:rPr>
              <a:t>as</a:t>
            </a:r>
            <a:endParaRPr b="0" lang="en-US" sz="11400" spc="-1" strike="noStrike">
              <a:latin typeface="Arial"/>
            </a:endParaRPr>
          </a:p>
        </p:txBody>
      </p:sp>
      <p:pic>
        <p:nvPicPr>
          <p:cNvPr id="67" name="object 4" descr=""/>
          <p:cNvPicPr/>
          <p:nvPr/>
        </p:nvPicPr>
        <p:blipFill>
          <a:blip r:embed="rId1"/>
          <a:stretch/>
        </p:blipFill>
        <p:spPr>
          <a:xfrm>
            <a:off x="2880" y="7153560"/>
            <a:ext cx="2294640" cy="3437640"/>
          </a:xfrm>
          <a:prstGeom prst="rect">
            <a:avLst/>
          </a:prstGeom>
          <a:ln w="0">
            <a:noFill/>
          </a:ln>
        </p:spPr>
      </p:pic>
      <p:pic>
        <p:nvPicPr>
          <p:cNvPr id="68" name="object 5" descr=""/>
          <p:cNvPicPr/>
          <p:nvPr/>
        </p:nvPicPr>
        <p:blipFill>
          <a:blip r:embed="rId2"/>
          <a:stretch/>
        </p:blipFill>
        <p:spPr>
          <a:xfrm>
            <a:off x="2880" y="0"/>
            <a:ext cx="7543440" cy="1121400"/>
          </a:xfrm>
          <a:prstGeom prst="rect">
            <a:avLst/>
          </a:prstGeom>
          <a:ln w="0">
            <a:noFill/>
          </a:ln>
        </p:spPr>
      </p:pic>
      <p:pic>
        <p:nvPicPr>
          <p:cNvPr id="69" name="object 6" descr=""/>
          <p:cNvPicPr/>
          <p:nvPr/>
        </p:nvPicPr>
        <p:blipFill>
          <a:blip r:embed="rId3"/>
          <a:stretch/>
        </p:blipFill>
        <p:spPr>
          <a:xfrm>
            <a:off x="5285160" y="7869960"/>
            <a:ext cx="2264400" cy="2803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2022-05-08T06:05:09Z</dcterms:created>
  <dc:creator/>
  <dc:description/>
  <dc:language>en-US</dc:language>
  <cp:lastModifiedBy/>
  <dcterms:modified xsi:type="dcterms:W3CDTF">2022-05-08T06:05:09Z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