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3ADE1B-66DC-41D6-97C8-E8BF7179320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792AE5-A867-43EF-AF30-C17E747910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3C510B-CE11-4852-B970-F8F94D1B373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3D3B6D-F137-498C-A14F-E69B347D745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3EA9B8-F972-45BD-8FF0-FA15F0913E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5F052B-1B48-4B50-8A39-0839AC1853D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3FA1AC-3A2A-49A8-A4B8-8E40F14D16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8C2827-88B7-4E41-83A3-51A922E51C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17BBB7-0DD3-467C-819A-B972207CA41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9CF095-8346-46AC-ACAE-7F576EE011E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248262-6217-4F8E-AC33-B09E078757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4DCC55-6D6E-4AFA-8286-D93A53AE08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C47BDD5-4077-4926-B5D5-F4EFF067764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4320" y="0"/>
            <a:ext cx="7547400" cy="10674720"/>
            <a:chOff x="4320" y="0"/>
            <a:chExt cx="7547400" cy="1067472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4320" y="0"/>
              <a:ext cx="7547400" cy="10674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1" name="object 4" descr=""/>
            <p:cNvPicPr/>
            <p:nvPr/>
          </p:nvPicPr>
          <p:blipFill>
            <a:blip r:embed="rId2"/>
            <a:stretch/>
          </p:blipFill>
          <p:spPr>
            <a:xfrm>
              <a:off x="2649960" y="2602800"/>
              <a:ext cx="3455280" cy="310212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2022-07-29T06:36:00Z</dcterms:created>
  <dc:creator/>
  <dc:description/>
  <dc:language>en-US</dc:language>
  <cp:lastModifiedBy/>
  <dcterms:modified xsi:type="dcterms:W3CDTF">2022-07-29T06:36:00Z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