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5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6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7556500" cy="10693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7C2EAE-FAA5-4463-9E79-9ACFD069F17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377640" y="574164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8430CB9-6634-4330-BB90-2898D45BAEE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38624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8DCF05A-6AD7-4DBA-9EBB-AF89DD0E5FA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267696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497628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37764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267696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497628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3083DD-B192-4AEE-9282-FDF691E7EAB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2B8350-D13E-4924-98A2-F0F026726B7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BC3185-5C0D-40CF-973B-8FFBE5D4AF4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66AD38B-4514-45BE-A484-3161E3D4A81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FC4B078-BD61-4EBA-9F9A-8C780CB0550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377640" y="426600"/>
            <a:ext cx="6800400" cy="827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73C5E79-3845-402A-A059-1DD0CCA93BD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79B462-4008-4EFA-95DA-A3096EC41D1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38624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EBACBB-5AAB-4504-AB77-74955A93D8D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B51283D-3CCC-4757-A803-7FADCBA5664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g object 16" descr=""/>
          <p:cNvPicPr/>
          <p:nvPr/>
        </p:nvPicPr>
        <p:blipFill>
          <a:blip r:embed="rId2"/>
          <a:stretch/>
        </p:blipFill>
        <p:spPr>
          <a:xfrm>
            <a:off x="0" y="0"/>
            <a:ext cx="7518960" cy="10692000"/>
          </a:xfrm>
          <a:prstGeom prst="rect">
            <a:avLst/>
          </a:prstGeom>
          <a:ln w="0">
            <a:noFill/>
          </a:ln>
        </p:spPr>
      </p:pic>
      <p:pic>
        <p:nvPicPr>
          <p:cNvPr id="1" name="bg object 17" descr=""/>
          <p:cNvPicPr/>
          <p:nvPr/>
        </p:nvPicPr>
        <p:blipFill>
          <a:blip r:embed="rId3"/>
          <a:stretch/>
        </p:blipFill>
        <p:spPr>
          <a:xfrm>
            <a:off x="1078920" y="1423440"/>
            <a:ext cx="5400720" cy="3376800"/>
          </a:xfrm>
          <a:prstGeom prst="rect">
            <a:avLst/>
          </a:prstGeom>
          <a:ln w="0">
            <a:noFill/>
          </a:ln>
        </p:spPr>
      </p:pic>
      <p:pic>
        <p:nvPicPr>
          <p:cNvPr id="2" name="bg object 18" descr=""/>
          <p:cNvPicPr/>
          <p:nvPr/>
        </p:nvPicPr>
        <p:blipFill>
          <a:blip r:embed="rId4"/>
          <a:stretch/>
        </p:blipFill>
        <p:spPr>
          <a:xfrm>
            <a:off x="5486400" y="0"/>
            <a:ext cx="2072160" cy="1956600"/>
          </a:xfrm>
          <a:prstGeom prst="rect">
            <a:avLst/>
          </a:prstGeom>
          <a:ln w="0">
            <a:noFill/>
          </a:ln>
        </p:spPr>
      </p:pic>
      <p:pic>
        <p:nvPicPr>
          <p:cNvPr id="3" name="bg object 19" descr=""/>
          <p:cNvPicPr/>
          <p:nvPr/>
        </p:nvPicPr>
        <p:blipFill>
          <a:blip r:embed="rId5"/>
          <a:stretch/>
        </p:blipFill>
        <p:spPr>
          <a:xfrm>
            <a:off x="710280" y="5282280"/>
            <a:ext cx="6400440" cy="5409720"/>
          </a:xfrm>
          <a:prstGeom prst="rect">
            <a:avLst/>
          </a:prstGeom>
          <a:ln w="0">
            <a:noFill/>
          </a:ln>
        </p:spPr>
      </p:pic>
      <p:pic>
        <p:nvPicPr>
          <p:cNvPr id="4" name="bg object 20" descr=""/>
          <p:cNvPicPr/>
          <p:nvPr/>
        </p:nvPicPr>
        <p:blipFill>
          <a:blip r:embed="rId6"/>
          <a:stretch/>
        </p:blipFill>
        <p:spPr>
          <a:xfrm>
            <a:off x="0" y="0"/>
            <a:ext cx="4239360" cy="343764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2571480" y="9945000"/>
            <a:ext cx="241992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2"/>
          </p:nvPr>
        </p:nvSpPr>
        <p:spPr>
          <a:xfrm>
            <a:off x="378000" y="9945000"/>
            <a:ext cx="173916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sldNum" idx="3"/>
          </p:nvPr>
        </p:nvSpPr>
        <p:spPr>
          <a:xfrm>
            <a:off x="5445360" y="9945000"/>
            <a:ext cx="173916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5A039A8-F550-48D9-8861-1240F7E8C641}" type="slidenum"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2"/>
          <p:cNvSpPr/>
          <p:nvPr/>
        </p:nvSpPr>
        <p:spPr>
          <a:xfrm>
            <a:off x="1277280" y="5984640"/>
            <a:ext cx="6678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 anchor="t">
            <a:spAutoFit/>
          </a:bodyPr>
          <a:p>
            <a:pPr marL="12600">
              <a:lnSpc>
                <a:spcPct val="100000"/>
              </a:lnSpc>
              <a:spcBef>
                <a:spcPts val="91"/>
              </a:spcBef>
              <a:buNone/>
            </a:pPr>
            <a:r>
              <a:rPr b="0" lang="en-US" sz="2000" spc="-12" strike="noStrike" u="sng">
                <a:uFill>
                  <a:solidFill>
                    <a:srgbClr val="000000"/>
                  </a:solidFill>
                </a:uFill>
                <a:latin typeface="Impact"/>
              </a:rPr>
              <a:t>Datos: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5" name="object 3"/>
          <p:cNvSpPr/>
          <p:nvPr/>
        </p:nvSpPr>
        <p:spPr>
          <a:xfrm>
            <a:off x="1277280" y="6222600"/>
            <a:ext cx="1568160" cy="40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 anchor="t">
            <a:spAutoFit/>
          </a:bodyPr>
          <a:p>
            <a:pPr marL="12600">
              <a:lnSpc>
                <a:spcPct val="122000"/>
              </a:lnSpc>
              <a:spcBef>
                <a:spcPts val="111"/>
              </a:spcBef>
              <a:buNone/>
            </a:pPr>
            <a:r>
              <a:rPr b="1" lang="en-US" sz="3600" spc="-12" strike="noStrike">
                <a:latin typeface="Chiller"/>
              </a:rPr>
              <a:t>Nombre: Profesor@: Institución:</a:t>
            </a:r>
            <a:endParaRPr b="0" lang="en-US" sz="3600" spc="-1" strike="noStrike">
              <a:latin typeface="Arial"/>
            </a:endParaRPr>
          </a:p>
        </p:txBody>
      </p:sp>
      <p:grpSp>
        <p:nvGrpSpPr>
          <p:cNvPr id="46" name="object 4"/>
          <p:cNvGrpSpPr/>
          <p:nvPr/>
        </p:nvGrpSpPr>
        <p:grpSpPr>
          <a:xfrm>
            <a:off x="56520" y="47160"/>
            <a:ext cx="7502040" cy="10613160"/>
            <a:chOff x="56520" y="47160"/>
            <a:chExt cx="7502040" cy="10613160"/>
          </a:xfrm>
        </p:grpSpPr>
        <p:pic>
          <p:nvPicPr>
            <p:cNvPr id="47" name="object 5" descr=""/>
            <p:cNvPicPr/>
            <p:nvPr/>
          </p:nvPicPr>
          <p:blipFill>
            <a:blip r:embed="rId1"/>
            <a:stretch/>
          </p:blipFill>
          <p:spPr>
            <a:xfrm>
              <a:off x="5137200" y="3980160"/>
              <a:ext cx="2421360" cy="2759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8" name="object 6"/>
            <p:cNvSpPr/>
            <p:nvPr/>
          </p:nvSpPr>
          <p:spPr>
            <a:xfrm>
              <a:off x="56520" y="47160"/>
              <a:ext cx="7464600" cy="10613160"/>
            </a:xfrm>
            <a:custGeom>
              <a:avLst/>
              <a:gdLst/>
              <a:ahLst/>
              <a:rect l="l" t="t" r="r" b="b"/>
              <a:pathLst>
                <a:path w="7465059" h="10613390">
                  <a:moveTo>
                    <a:pt x="0" y="10613136"/>
                  </a:moveTo>
                  <a:lnTo>
                    <a:pt x="7464552" y="10613136"/>
                  </a:lnTo>
                  <a:lnTo>
                    <a:pt x="7464552" y="0"/>
                  </a:lnTo>
                  <a:lnTo>
                    <a:pt x="0" y="0"/>
                  </a:lnTo>
                  <a:lnTo>
                    <a:pt x="0" y="10613136"/>
                  </a:lnTo>
                  <a:close/>
                </a:path>
              </a:pathLst>
            </a:custGeom>
            <a:noFill/>
            <a:ln w="57912">
              <a:solidFill>
                <a:srgbClr val="be1f9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LibreOffice/7.3.2.2$Linux_X86_64 LibreOffice_project/49f2b1bff42cfccbd8f788c8dc32c1c309559be0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2022-05-08T05:33:57Z</dcterms:created>
  <dc:creator/>
  <dc:description/>
  <dc:language>en-US</dc:language>
  <cp:lastModifiedBy/>
  <dcterms:modified xsi:type="dcterms:W3CDTF">2022-05-08T05:33:57Z</dcterms:modified>
  <cp:revision>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  <property fmtid="{D5CDD505-2E9C-101B-9397-08002B2CF9AE}" pid="5" name="PresentationFormat">
    <vt:lpwstr>On-screen Show (4:3)</vt:lpwstr>
  </property>
</Properties>
</file>